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72" r:id="rId2"/>
  </p:sldMasterIdLst>
  <p:notesMasterIdLst>
    <p:notesMasterId r:id="rId85"/>
  </p:notesMasterIdLst>
  <p:sldIdLst>
    <p:sldId id="256" r:id="rId3"/>
    <p:sldId id="389" r:id="rId4"/>
    <p:sldId id="408" r:id="rId5"/>
    <p:sldId id="387" r:id="rId6"/>
    <p:sldId id="409" r:id="rId7"/>
    <p:sldId id="388" r:id="rId8"/>
    <p:sldId id="390" r:id="rId9"/>
    <p:sldId id="413" r:id="rId10"/>
    <p:sldId id="412" r:id="rId11"/>
    <p:sldId id="422" r:id="rId12"/>
    <p:sldId id="433" r:id="rId13"/>
    <p:sldId id="273" r:id="rId14"/>
    <p:sldId id="423" r:id="rId15"/>
    <p:sldId id="434" r:id="rId16"/>
    <p:sldId id="275" r:id="rId17"/>
    <p:sldId id="331" r:id="rId18"/>
    <p:sldId id="277" r:id="rId19"/>
    <p:sldId id="332" r:id="rId20"/>
    <p:sldId id="333" r:id="rId21"/>
    <p:sldId id="355" r:id="rId22"/>
    <p:sldId id="382" r:id="rId23"/>
    <p:sldId id="383" r:id="rId24"/>
    <p:sldId id="391" r:id="rId25"/>
    <p:sldId id="403" r:id="rId26"/>
    <p:sldId id="393" r:id="rId27"/>
    <p:sldId id="405" r:id="rId28"/>
    <p:sldId id="414" r:id="rId29"/>
    <p:sldId id="392" r:id="rId30"/>
    <p:sldId id="356" r:id="rId31"/>
    <p:sldId id="394" r:id="rId32"/>
    <p:sldId id="357" r:id="rId33"/>
    <p:sldId id="420" r:id="rId34"/>
    <p:sldId id="421" r:id="rId35"/>
    <p:sldId id="358" r:id="rId36"/>
    <p:sldId id="415" r:id="rId37"/>
    <p:sldId id="395" r:id="rId38"/>
    <p:sldId id="359" r:id="rId39"/>
    <p:sldId id="360" r:id="rId40"/>
    <p:sldId id="361" r:id="rId41"/>
    <p:sldId id="362" r:id="rId42"/>
    <p:sldId id="363" r:id="rId43"/>
    <p:sldId id="364" r:id="rId44"/>
    <p:sldId id="396" r:id="rId45"/>
    <p:sldId id="365" r:id="rId46"/>
    <p:sldId id="416" r:id="rId47"/>
    <p:sldId id="417" r:id="rId48"/>
    <p:sldId id="366" r:id="rId49"/>
    <p:sldId id="406" r:id="rId50"/>
    <p:sldId id="407" r:id="rId51"/>
    <p:sldId id="367" r:id="rId52"/>
    <p:sldId id="368" r:id="rId53"/>
    <p:sldId id="369" r:id="rId54"/>
    <p:sldId id="419" r:id="rId55"/>
    <p:sldId id="371" r:id="rId56"/>
    <p:sldId id="372" r:id="rId57"/>
    <p:sldId id="385" r:id="rId58"/>
    <p:sldId id="373" r:id="rId59"/>
    <p:sldId id="376" r:id="rId60"/>
    <p:sldId id="378" r:id="rId61"/>
    <p:sldId id="379" r:id="rId62"/>
    <p:sldId id="386" r:id="rId63"/>
    <p:sldId id="397" r:id="rId64"/>
    <p:sldId id="398" r:id="rId65"/>
    <p:sldId id="399" r:id="rId66"/>
    <p:sldId id="400" r:id="rId67"/>
    <p:sldId id="401" r:id="rId68"/>
    <p:sldId id="402" r:id="rId69"/>
    <p:sldId id="380" r:id="rId70"/>
    <p:sldId id="381" r:id="rId71"/>
    <p:sldId id="424" r:id="rId72"/>
    <p:sldId id="425" r:id="rId73"/>
    <p:sldId id="431" r:id="rId74"/>
    <p:sldId id="426" r:id="rId75"/>
    <p:sldId id="427" r:id="rId76"/>
    <p:sldId id="428" r:id="rId77"/>
    <p:sldId id="429" r:id="rId78"/>
    <p:sldId id="432" r:id="rId79"/>
    <p:sldId id="430" r:id="rId80"/>
    <p:sldId id="327" r:id="rId81"/>
    <p:sldId id="410" r:id="rId82"/>
    <p:sldId id="411" r:id="rId83"/>
    <p:sldId id="329" r:id="rId84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81" autoAdjust="0"/>
  </p:normalViewPr>
  <p:slideViewPr>
    <p:cSldViewPr>
      <p:cViewPr varScale="1">
        <p:scale>
          <a:sx n="60" d="100"/>
          <a:sy n="60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0:47:25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12630 9247 877 0,'0'0'13'0,"0"0"12"15,0 0 12-15,0 0-4 16,0 0-17-16,0 0-5 16,-15-12-11-16,15 20 1 15,0 13-1-15,0 8 1 0,0 11 5 16,0 4 3 0,0-7-6-16,0-3 2 0,0-8-2 15,0-11-2 1,6-9-1-16,5-6 1 0,17-4 5 15,21-35 20-15,22-24 5 16,33-19-19-16,22-10 3 16,20-12 2-16,17 5-8 15,0 6-3-15,3 10 1 16,-12 15-4-16,-19 19 4 16,-17 8-6-16,-17 6-1 15,-22 7 0-15,-24 9 1 16,-22 7-1-16,-19 7 3 15,-9 1 0-15,-2 3-2 16,-2 1 0-16,1-2-1 0,-2 2 0 16,0-1 0-16,0 1-1 15,0 0-3-15,0 0-16 16,-22 11-65-16,-20 19-33 16,-20 4-113-16,-12 5-501 15</inkml:trace>
  <inkml:trace contextRef="#ctx0" brushRef="#br0" timeOffset="1900.9488">9341 10972 551 0,'0'0'7'0,"0"0"4"0,0 0-1 16,0 0 45-16,0 0 13 15,0 0-17-15,0-50-39 16,0 50-6-16,0 0 2 16,0 0 2-16,0 0 2 15,3 16 2-15,-3 7 17 16,2 8 11-16,-2 5-11 15,0 0-5-15,0 0-12 16,0-7 7-16,0-7-10 0,8-10 1 16,-2-10-11-1,9-2 10-15,15-9 6 0,22-37 45 16,36-31-20-16,33-28-29 16,31-20 10-16,27-7-3 15,9 0-6-15,3 10-9 16,-12 16-5-16,-22 19 2 15,-26 24-2-15,-31 15 2 16,-27 14-2-16,-30 15 0 16,-22 9 4-16,-12 3-3 15,-9 7-1-15,0-3 8 16,0 3-7-16,0 0 0 16,0 0-1-16,-7 0-1 15,0 0 1-15,3 0 1 0,-1 0 0 16,4 0-2-16,1 0 2 15,0 0-2-15,0 0 2 16,0 0-2-16,0 0 2 16,0 0-1-16,0 0 0 15,0 0 0-15,0 0 1 16,0 0-1-16,0 0-1 16,0 0 1-16,0 0 1 15,0 0-1-15,0 0 2 16,0 0-2-16,0 0 0 15,0 0 0-15,0 0 0 16,0 0 1-16,0 0-2 16,0 0 2-16,0 0-2 0,0 0 2 15,0 0-2 1,0 0 1-16,0 0 0 0,0 0 0 16,0 0 1-16,0 0 0 15,0 0-1-15,0 0 0 16,0 0-1-16,0 0 2 15,0 0-1-15,0 0 0 16,0 0 1-16,0 0-1 16,0 0 0-16,0 0 0 15,0 0 0-15,0 0-1 16,0 0 2-16,0 0-1 16,0 0 0-16,0 0 1 0,0 0-1 15,0 0 0-15,0 0 0 16,0 0 0-16,0 0 1 15,0 0-1-15,0 0 0 16,0 0 0-16,0 0 0 16,0 0 0-16,0 0-1 15,0 0 1-15,0 0 0 16,0 0 0-16,0 0 0 16,0 0-1-16,0 0 1 15,0 0 0-15,0 0 1 16,0 0-1-16,0 0 1 15,0 0 0-15,0 0-1 16,0 0 0-16,0 0-1 0,0 0 1 16,0 0 0-16,0 0 0 15,0 0-1-15,0 0 0 16,0 0 1-16,0 0 0 16,0 0 0-16,0 0 0 15,0 0-1-15,0 0 0 16,0 0 0-16,0 0-1 15,0 0 2-15,0 0-1 16,0 0 1-16,0 0-2 16,0 0 2-16,0 0 0 15,0 0 0-15,0 0-1 16,0 0 1-16,0 0-1 0,0 0 0 16,0 0 1-1,0 0 0-15,0 0 0 0,0 0-1 16,0 0-3-16,0 0 1 15,0 0 2-15,0 0 1 16,0 0-1-16,0 0 1 16,0 0 0-16,0 0 1 15,0 0-1-15,0 0 0 16,0 0 0-16,0 0 0 16,0 0 0-16,0 0 0 15,0 0 2-15,0 0-2 16,0 0-1-16,0 0-1 15,0 0 2-15,0 0 1 0,0 0-1 16,0 0-1 0,0 0 1-16,0 0-3 0,0 0 0 15,0 0-1 1,0 7-13-16,-6 6 4 0,-4 3 7 16,-4 4-25-16,-2 2-8 15,-5 6-19-15,-6 4-57 16,-5-5-103-16,6-10-223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21:50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2830 707 0,'0'0'22'0,"0"0"19"0,0 0 15 16,0 0 20-16,0 0-53 15,0 0-8-15,0-17 10 16,0 17-18-16,0 3-14 16,0 17 7-16,0 10 0 15,0 11 14-15,0 0-4 16,-3-2-1-16,3-6 7 15,0-6-15-15,0-7 10 16,0-6-11-16,9-6 7 0,2-6-11 16,19-2 7-16,26-24-3 15,23-26 60-15,24-19-27 16,21-6 3-16,1-2-27 16,-4 2-6-16,-6 5 0 15,-8 4-3-15,-16 12 0 16,-21 16 1-16,-28 16 5 15,-18 10 1-15,-18 9-7 16,-3 3 2-16,-3 0-7 16,0 0 5-16,0 11-14 15,-6 18-93-15,-18 14 49 16,-13 8-91-16,-10 0-208 0</inkml:trace>
  <inkml:trace contextRef="#ctx0" brushRef="#br0" timeOffset="398.0726">2527 3009 873 0,'0'0'20'0,"0"0"32"15,0 0-8-15,0 0 4 16,0 0-48-16,0 0 3 15,-19-6-3-15,16 24-19 0,-2 11 14 16,-4-2 5-16,2 0 0 16,3-7 0-16,4-6 7 15,0-6-1-15,0-3-6 16,0-4-3-16,0-1-4 16,22 0 5-16,26-25 2 15,29-18 16-15,23-11-15 16,12-12 22-16,1-3-23 15,-10 4 8-15,-7 4-13 16,-19 8 5-16,-14 14 0 16,-18 8 4-16,-18 12 3 15,-8 9-7-15,-13 3 0 0,-6 7 6 16,0 2-12-16,-14 20-76 16,-21 9-102-16,-11 3-192 15</inkml:trace>
  <inkml:trace contextRef="#ctx0" brushRef="#br0" timeOffset="11241.4644">1571 4425 986 0,'-12'-20'14'0,"6"6"-5"16,-1 6 3-16,4 2 9 15,3 3 11-15,0 2-6 16,0 1-13-16,0 0-13 15,0 15-9-15,0 11 4 16,0 11 5-16,0 7 3 16,0-1-1-16,0 1 0 15,0-3 2-15,-3-5-4 16,3 0-1-16,0-10 1 16,0-6 1-16,0-7 0 15,0-9-1-15,0-4 1 16,3 0 2-16,7-12 16 15,5-14 48-15,9-8-59 16,4-4-1-16,5 0 1 0,0 1-2 16,3 0-4-16,-5 7-1 15,-1 2-1-15,-8 6 0 16,-4 8 1-16,-9 4 0 16,-3 6-1-16,-3 3 0 15,3 1 0-15,1 1-8 16,1 17 6-16,1 9 2 15,-6 4 1-15,3 3-1 16,-6 1 6-16,0 1-5 16,0-3-1-16,0-7-3 15,4-1 3-15,-1-10 0 16,-3-6 5-16,3-6-4 0,-3-3-1 16,3 0 0-16,6-13 7 15,3-11 16-15,6-8-8 16,6-3-10-16,1-2-4 15,2 3 1-15,-7 1-1 16,2 9 1-16,-6 4-1 16,-7 8-1-16,-6 6 1 15,0 2-1-15,-3 4 1 16,0 0-2-16,0 0-5 16,5 15-4-16,-3 7 10 15,2 7 1-15,-4 7-1 16,3 0 0-16,-3 0 0 15,4 1 1-15,5-6-1 0,3-3 1 16,1-6-1-16,1-8 0 16,2-8 5-16,1-6-5 15,5 0 1-15,2-17 0 16,1-9 6-16,1-10-7 16,-4-5 1-16,2-4-1 15,-5 0 0-15,-4-5 3 16,-4 1-3-16,-1 0 1 15,-8 6-1-15,-2 4 2 16,0 5-2-16,0 5 0 16,-12 7-3-16,3 6 2 15,4 8 1-15,1 6 0 0,2 2 0 16,-1 8-11 0,-3 15-23-16,-1 13 34 0,1 6-1 15,0 5 0-15,-2 2 0 16,1 0 2-16,4 4-2 15,3-2 2-15,0-3-2 16,0-2 2-16,15-5-2 16,3-4 1-16,1-8 0 15,7-12 0-15,2-5 0 16,0-12 1-16,5 0 2 16,0-13-3-16,1-15 2 15,-4-9-1-15,0-2 4 16,-5 1-5-16,-6 2 0 0,-8 5 1 15,-8 6-1 1,-3 6 1-16,0 4 0 16,-9 10-1-16,-6 3 0 0,-5 2-1 15,4 4-5-15,-6 18 3 16,7 4-1-16,3 4 2 16,3 2 2-16,9-1-2 15,0-4 1-15,0-1 1 16,21-7 0-16,2-6 0 15,7-7 1-15,8-3-2 16,1-3 0-16,-2-3-3 16,-4-10-33-16,-3-1-43 0,-8-3-23 15,-13-3-122-15,-9 3-392 16</inkml:trace>
  <inkml:trace contextRef="#ctx0" brushRef="#br0" timeOffset="11435.6356">2348 4509 699 0,'0'0'24'16,"0"0"-2"-16,0 0 68 16,0 0-56-16,0 0-21 0,0 0-8 15,78-46-2 1,-45 44-3-16,-1 0-43 15,-6-1-292-15</inkml:trace>
  <inkml:trace contextRef="#ctx0" brushRef="#br0" timeOffset="11629.1177">1732 4378 283 0,'0'0'458'0,"0"0"-453"15,0 0-5-15,0 0-7 16,0 0-56-16,0 0-254 16</inkml:trace>
  <inkml:trace contextRef="#ctx0" brushRef="#br0" timeOffset="13011.6774">2855 4542 736 0,'0'0'19'16,"0"0"2"-16,0 0 45 0,0 0 8 16,0 0-42-1,0 0-23-15,77-50-4 0,-40 50-5 16,-6 0 3-16,1 0-2 16,-2 17-1-16,-4 5 0 15,1 7 2-15,-9 7-1 16,-3 0 0-16,-9 0-1 15,-6 1 1-15,0-8 0 16,-6-5 4-16,-18-7-4 16,-2-4 4-16,-10-5 4 15,4-5-3-15,-1-3-3 16,5 0 2-16,5-2-4 0,7-10 6 16,4-4 0-16,3-1-5 15,9-3-1-15,0 1-1 16,10-1 4-16,17 1-8 15,12 0 3-15,12 2 1 16,4 2 0-16,8 2-4 16,-2 2 3-16,-3 1 1 15,-3 1 2-15,-9 1 2 16,-13 1-8-16,-6-1 4 16,-12 1 0-16,-9-1 1 15,-3 2 3-15,-3 1 10 16,0-2 30-16,-3 3-21 0,-12 1-4 15,-12 3-17-15,-9 0-2 16,-8 11-2-16,-3 11 2 16,3 2 0-16,11 3 0 15,9 0 0-15,15 0-4 16,3 0 3-16,6-2 1 16,0-3 0-16,19-5 0 15,4-6 0-15,10-7 0 16,8-4-2-16,1 0 2 15,-3-10 3-15,-6-9 0 16,-10 5-1-16,-6 1-1 16,-8 7 3-16,-9 5 1 15,0 1 2-15,0 0-7 0,0 2 0 16,0 16-16 0,0 3 16-16,0 3 0 0,0-7 0 15,0-2-1-15,9-6 2 16,9-6 0-16,4-3-1 15,5-2 3-15,-3-15 1 16,3-8-3-16,-5 0 1 16,-5-1 4-16,-4-1-4 15,-4 5 0-15,-3 4 4 16,1 6-6-16,-4 7 1 16,-1 2 0-16,-2 3-2 15,0 0 0-15,3 0-2 16,0 0-3-16,3 0 5 0,0 0 1 15,6 0 0-15,1-5 0 16,-1-2 0 0,0-2 1-16,-6 1-1 0,4-1 0 15,-10 2 0-15,0-1 5 16,0 1-3-16,0 1 1 16,0 2-2-16,-13 4 0 15,-5 0-1-15,-9 7-5 16,2 17 2-16,1 6 0 15,5 5 0-15,11 2 0 16,5-1 2-16,3-5 0 16,8-6 1-16,14-5 1 0,14-10-1 15,7-9 1-15,8-1 1 16,1-9 0-16,0-18 1 16,-10-9-1-16,-6-7-1 15,-8-8 2-15,-1-4 1 16,-11-2 0-16,-2-6-3 15,-8-2 4-15,-6 5 1 16,0 3-2-16,-6 13-1 16,-11 13-1-16,-5 10 3 15,4 11 6-15,0 10-3 16,-1 3-8-16,-2 25-5 16,3 14 1-16,3 8 4 15,9 6-2-15,3 7 0 16,3 0 2-16,3 5 0 0,8 0 0 15,8-3 0-15,-3-7-3 16,1-8 3-16,5-12 0 16,-1-8 1-16,3-10-2 15,3-9 2-15,-2-8-2 16,5-3-16-16,-5-9-161 16,-8-16-694-16</inkml:trace>
  <inkml:trace contextRef="#ctx0" brushRef="#br0" timeOffset="13179.2658">3871 4668 778 0,'0'0'17'0,"0"0"51"16,0 0 43-16,0 0-51 0,0 0-41 15,0 0-19-15,0 0 0 16,264-61-75-16,-206 55-314 15</inkml:trace>
  <inkml:trace contextRef="#ctx0" brushRef="#br0" timeOffset="13871.7945">4544 4506 331 0,'0'0'422'15,"0"0"-272"-15,0 0-70 0,0 0 36 16,0 0-38-16,0 0-46 15,-63-79-32-15,63 100-17 16,0 14 17-16,0 10 2 16,8 3-2-16,8 0 2 15,2-6-2-15,6-5 0 16,-3-8 1-16,4-15 0 16,-4-5 2-16,3-9 0 15,-2 0 0-15,2-20 3 16,-6-5-1-16,-3-6 0 15,-6 3-2-15,-3 2 4 16,-3 8 3-16,-3 10 11 16,0 2-9-16,0 6-12 0,0 0-3 15,0 8-11-15,0 15 12 16,0 4 2-16,0-2 0 16,0-1 0-16,19-4 1 15,2-8 0-15,0-3-1 16,9-4 2-16,-5-5-1 15,-1 0 0-15,-9 0 0 16,0-14 0-16,-9-1 0 16,-3-4 2-16,-3-3 1 15,0 0-3-15,-6-1-1 16,-5 2 0-16,-5 1 0 16,1 4-1-16,0 2-4 15,6 4 2-15,3 3-1 0,3 3 3 16,3 3 1-16,0-2 0 15,12-1-27-15,12-3 15 16,5 3 8-16,0-2 3 16,-2 1 1-16,-3 5 0 15,-3-3 0-15,-2 3 1 16,-4 0-2-16,-3 0 1 16,0 0-1-16,0 3-2 15,-2 12 0-15,-2 2 0 16,-2 5 1-16,-3 2 2 15,0 2-1-15,1 3 0 16,2-3 1-16,3 1 0 16,-3-7 0-16,9-3-1 15,-4-10-162-15,6-7-106 16,-4 0-387-16</inkml:trace>
  <inkml:trace contextRef="#ctx0" brushRef="#br0" timeOffset="13994.4559">5212 4506 659 0,'0'0'19'0,"0"0"44"16,0 0-18-16,0 0-7 15,0 0-24-15,0 0-14 16,-22-50-313-16</inkml:trace>
  <inkml:trace contextRef="#ctx0" brushRef="#br0" timeOffset="14280.6913">5409 4232 861 0,'0'0'42'0,"0"0"89"16,0 0-26-16,0 0-38 15,0 0-53-15,0 0-14 16,-43 2-17-16,43 36 17 15,0 9 4-15,0 2-3 16,0 3 1-16,3-2-2 16,-1-2-1-16,6 1 1 0,-2-5 0 15,0-3 0 1,0-5 2-16,0-7 0 0,-4-7-2 16,5-7-3-16,-7-6-123 15,0-9-174-15</inkml:trace>
  <inkml:trace contextRef="#ctx0" brushRef="#br0" timeOffset="15029.4396">5139 4600 687 0,'0'0'19'0,"0"0"82"0,0 0 26 16,0 0-61-16,0 0-20 15,0 0-41-15,164-44-4 16,-91 33 0-16,-3-3-1 16,-7-6-25-16,-5-3 8 15,-3-4 12-15,-5-3 2 16,-6-4 3-16,-14-3 0 16,-15 2 2-16,-15-1 0 15,0 4-2-15,-6 2 1 16,-13 7 3-16,-4 1-3 15,1 3 2-15,-2 7 0 16,2 4-1-16,5 6 3 16,-2 2-5-16,-1 9-3 15,1 15 1-15,0 6 1 16,5 7 1-16,5 4 0 16,-1 5-6-16,7 3 6 0,3 2 0 15,0-1 3-15,0 0-3 16,3-1 0-16,7-5 1 15,2-8 1-15,-1-10-1 16,-1-9 2-16,-1-7 4 16,-3-5 0-16,3-5 5 15,3 0 26-15,3-3 38 16,7-13-30-16,5-6-37 16,0-3 5-16,-2 0-13 15,-2-3 2-15,2 8-3 0,-4 1 0 16,-10 5 1-1,3 6 1-15,-11 4-2 0,0 2 1 16,-3 2-1-16,0 0-1 16,3 0-2-16,4 16-5 15,7 9 8-15,-5 1 1 16,3 3 1-16,-5-2-2 16,1-3 0-16,-2-4-1 15,0-3 2-15,3-6-1 16,0-5 1-16,-1-2-1 15,5-4 1-15,3 0 2 16,1 0-1-16,2-10-2 16,-1-4 3-16,-3 0-2 0,0-3 1 15,-2 1-1 1,-2 4-1-16,-5 1 0 0,-2 4 0 16,-4 6-6-16,0 1-91 15,-10-1-245-15</inkml:trace>
  <inkml:trace contextRef="#ctx0" brushRef="#br0" timeOffset="16109.9014">6476 4618 586 0,'0'0'19'16,"0"0"24"-16,0 0 18 16,0 0 45-16,0 0-42 15,0 0-38-15,-56-14-19 16,56 14-4-16,0 0-3 16,0 0 0-16,0 7 0 15,0 5 0-15,26 0 2 0,33-4 16 16,38-6 74-16,48-2-16 15,43-2-43-15,28-10-9 16,19 1-10-16,6 1-1 16,-8 0-5-16,-2 3-7 15,-19 0 0-15,-19 0-1 16,-21 2 6-16,-29 1-4 16,-29 1-1-16,-29-1-1 15,-33 1-1-15,-28 2 1 16,-19-1 5-16,-5 2-4 15,0 0 2-15,0 0-1 16,0 0-2-16,-7 0-6 16,-6 10 5-16,4-5-26 15,-1-3-118-15,3-2-248 16</inkml:trace>
  <inkml:trace contextRef="#ctx0" brushRef="#br0" timeOffset="17677.1611">9675 4514 566 0,'0'0'208'0,"0"0"-190"15,0 0 48-15,0 0 15 16,0 0-25-16,0 0-23 0,0-164-14 16,36 133-7-16,1 3-10 15,-8 3 4-15,-8 1 0 16,-7 3 3-16,-11 5 4 15,-3 2-8-15,-13 5-2 16,-21 7-1-16,-4 2-2 16,-11 0-4-16,1 13 2 15,9 1 0-15,2 5 1 16,12-1-2-16,10 2-4 16,4 0 5-16,11 1-4 15,1-1 2-15,28 0 2 0,13-1 2 16,7 0 0-16,2-2 3 15,1 0-6-15,-7 2 2 16,-8 1 1-16,-11-1 0 16,-10-2-2-16,-13 0 1 15,-3-2-1-15,-3 2 2 16,-20-3 0-16,-6 1 0 16,-5-3 1-16,0-4 1 15,8-5-2-15,3 0 0 16,13-3 3-16,7 0-2 15,3-3 5-15,0-11-6 16,25-9-7-16,11 0-31 16,14-6 35-16,4-2 3 15,2 0 0-15,-4 1 0 0,-7 2 0 16,-2 5 2 0,-11 4-2-16,0 0 0 0,-5 4 1 15,-8 3-1-15,-4 2 3 16,-7 6 0-16,-8 4 5 15,0 0 5-15,0 0-13 16,0 9-14-16,-10 13 11 16,0 4 3-16,-3-1 0 15,7 0 0-15,6-2 0 16,0-3 0-16,6-3-1 16,17-5 2-16,9-3 0 15,-2-6 0-15,-4-3-1 16,0 0 1-16,-7-10 0 15,1-8 3-15,-1-5-1 0,-7-2 5 16,-2-4-7-16,-2 3 3 16,-5 0-3-16,-3 2 0 15,0 6 2-15,0 6-2 16,0 5-1-16,-6 2 6 16,1 5-6-16,-2 2-7 15,-1 20-13-15,4 12 20 16,4 11-3-16,0 10 3 15,0 10 1-15,24 10-1 16,-3 8-1-16,0 2 1 16,-2-2 0-16,-4-4 0 0,0-10-3 15,-6-6 1 1,0-6 4-16,-3-10-4 0,-5-7 2 16,-1-7 0-16,-4-7 3 15,-26-2 0-15,-7-11-2 16,-13 0 4-16,-5-10-2 15,1-3-2-15,3-3 1 16,8-19 4-16,14-6-4 16,8-10 2-16,14-8 3 15,7-5-4-15,4-10-3 16,29-7 3-16,13-4-3 16,11-8 0-16,8 0-1 0,4 3-1 15,-7 4 2 1,0 9 0-16,-10 6 2 0,-13 7-1 15,-14 9 0-15,-17 6 0 16,-8 8 1-16,0 7-2 16,-11 9 0-16,-16 7 0 15,-5 5-9-15,2 0 0 16,2 13-17-16,11 6 12 16,5 0-5-16,12 3-3 15,0 0-13-15,6-1 7 16,16-3 17-16,11 1 8 15,6-5-1-15,-3 1 4 16,1-2 0-16,-10-2 0 16,-6-3 0-16,-12 3 0 15,-5-5 0-15,-4 2-1 16,-7 3 2-16,-23-2-1 0,-2-1 4 16,-3-2 2-16,8-5-4 15,9-1 1-15,7 0-3 16,8 0 0-16,3-15-229 15</inkml:trace>
  <inkml:trace contextRef="#ctx0" brushRef="#br0" timeOffset="17959.0618">10810 4030 434 0,'0'0'462'0,"0"0"-428"0,0 0 56 16,0 0-21-16,0 0-60 16,0 0-9-16,-30 18-9 15,30 30 9-15,12 7 0 16,6 1 0-16,0 1 1 16,-1-3 1-16,-1-4-2 15,-4-4 1-15,-2-6-1 16,0-5 1-16,0-4-1 15,-3-6 2-15,-4-5-2 16,-3-6-7-16,0-13-267 16</inkml:trace>
  <inkml:trace contextRef="#ctx0" brushRef="#br0" timeOffset="18939.0247">10549 4356 645 0,'0'0'17'15,"0"0"14"-15,0 0 62 16,0 0 13-16,0 0-46 16,0 0-43-16,127-68-15 15,-33 64-2-15,7 2 2 16,-1-3-2-16,-9 0 1 16,-16-1 3-16,-14-5-4 15,-18 2 2-15,-13-3-2 16,-15 2 1-16,-9-1 7 0,-6 2 3 15,0 0-5-15,-21 3 4 16,-9 5-3-16,-10 1-7 16,-5 0 0-16,-1 14-2 15,7 5 1-15,11 3 0 16,6-1-1-16,11 0 1 16,8-1 0-16,3-3-1 15,0-1 2-15,16-5 0 16,10-4 0-16,5-6 3 15,6-1 1-15,-1 0 2 16,-6-5 7-16,-5-8 11 16,-2-4 3-16,-4-2 8 15,2-2-6-15,-6 2 2 16,-4 2-14-16,-5 4 1 16,-1 6 9-16,-4 2-9 0,1 2-5 15,-2 3-2-15,0 0-11 16,0 3-8-16,0 14-6 15,0 5 13-15,0 3 1 16,1-1 1-16,9-1 0 16,-3-3 0-16,2-6-1 15,-3-5 1-15,0-3-1 16,-1-4 0-16,-2-2 3 16,4 0 0-16,5-2 4 15,2-12-2-15,8-6-1 16,-3-5-2-16,1-4 2 0,-1 3-3 15,-3 1 1-15,-6 7 0 16,1 7-2 0,-11 5 3-16,0 6-1 0,3 0-2 15,-3 0-11-15,6 17 1 16,0 6 8-16,-2 1 2 16,2 1 1-16,3-5-1 15,-1-1 0-15,1-5 0 16,-3-6 0-16,1-2 1 15,-6-6 1-15,2 0 0 16,6 0 1-16,5-7 1 16,4-8 4-16,1-8-6 0,5-4 1 15,-8-1 0 1,4-2 0-16,-4 1-2 0,-2 0 7 16,-2 7-8-16,-4 6 4 15,-3 8-2-15,-2 5-2 16,-3 3-1-16,0 0-1 15,3 12-15-15,3 13 14 16,0 3 3-16,0 2 0 16,0 1 0-16,-3-3 3 15,0-3-3-15,0-2-1 16,3-4 1-16,0-5 0 16,2-2 1-16,1-6 0 15,1-1-1-15,-1-5 0 16,0 0-8-16,1 0-34 0,-6-16-94 15,-4-7-442-15</inkml:trace>
  <inkml:trace contextRef="#ctx0" brushRef="#br0" timeOffset="58259.242">6455 4187 459 0,'0'0'22'16,"0"0"71"-16,0 0 4 16,0 0-23-16,0 0-19 15,0 0 6-15,0 0-7 16,8-116 2-16,-6 107-14 15,4 2 3-15,-6 2 13 16,0 0-12-16,0 5-15 16,0 0-4-16,0 0-14 15,0 0-11-15,0 3-2 0,0 14-1 16,0 6 1-16,0 6 2 16,0 3 0-16,9-3-1 15,3 2-1-15,-2-2 0 16,4-3 3-16,2-4-3 15,-2-2 0-15,5-4 1 16,-1-3-1-16,-2-6 3 16,-5 3-2-16,-1-6-2 15,-4-3-2-15,0-1-46 16,-3 0-68-16,6-1-63 16,3-13-161-16</inkml:trace>
  <inkml:trace contextRef="#ctx0" brushRef="#br0" timeOffset="58547.1331">6798 4113 518 0,'0'0'110'0,"0"0"31"15,0 0 0-15,0 0-44 16,0 0-31-16,0 0-4 16,-17-110-30-16,17 108-2 15,0 2-19-15,0 0-11 16,0 3-4-16,0 18-16 15,-4 6 20-15,-5 9 9 16,-3 2-7-16,-6-1-1 16,3-3 7-16,-2-1-8 15,1-1 3-15,2-5-2 16,6 0 1-16,2-5-1 0,3-3-1 16,3-3-17-16,0-6-78 15,17-7-30-15,13-3-55 16,7-8-72-16</inkml:trace>
  <inkml:trace contextRef="#ctx0" brushRef="#br0" timeOffset="60501.5782">6932 4277 402 0,'0'0'143'16,"0"0"-35"-16,0 0-40 15,0 0-12-15,0 0-16 16,0 0-22-16,0-2-2 0,5-2 9 15,12-3 29-15,6-2-13 16,5-5-30-16,-5-3 0 16,0 0 0-16,-10 2 4 15,-2 1-5-15,-5 2 5 16,-6 0 11-16,0 4-12 16,-10 5-5-16,-10 3-9 15,-15 3 2-15,-4 19-4 16,-3 6 4-16,6 3-2 15,12-1 0-15,8-1-2 16,13-2-4-16,3-4-1 16,3-3 1-16,17-8 5 15,8-5-5-15,6-5 4 16,2-2 2-16,2 0 2 0,-5-10-1 16,-3-5 0-16,-6-4-1 15,0-3 0 1,-5 0 0-16,2 0 1 0,-9 1 0 15,3 4-1-15,-7 3 0 16,-2 4 0-16,1 2 3 16,-1 7-6-16,3 1 3 15,4 0-1-15,4 8-2 16,8 6 3-16,-1 6 0 16,4-1 0-16,-7 1 0 15,-6 2 0-15,-8 0-8 0,-4-1-5 16,-3-3 0-1,-7-1 13-15,-17-5 0 0,-3-1 1 16,-6-4 1-16,8-5-1 16,5-2 0-16,10 0 0 15,10 0 3-15,0-9 11 16,12-12-4-16,21-2-11 16,7-5 1-16,5-4-2 15,-2-1-1-15,-4-4 2 16,-4-1 1-16,0-4 1 15,-8 2-2-15,-8-1 0 16,-5 1 1-16,-8-1-1 16,-3 0 3-16,-3 7 6 15,0 8-2-15,-3 9 6 0,-7 6-6 16,3 8-1-16,-3 3-6 16,-5 21-4-16,-6 22 3 15,0 13 0-15,-3 9 2 16,7 0-2-16,6-1 2 15,5-6-1-15,1-5 0 16,5-8 0-16,5-8 2 16,10-8-2-16,7-9 1 15,5-8 0-15,0-11-1 16,-3-1 7-16,6-9 2 16,-5-14-3-16,2-3-1 15,-8 1-1-15,-10-2 7 16,-1 4 4-16,-8 3 0 15,0 5-7-15,0 4-7 16,0 3-1-16,-3 4 0 0,-2 1 5 16,5 2-3-16,0 1-2 15,0 0-1-15,0 0-3 16,0 0 2-16,0 0-2 16,0 0-2-16,0-2-1 15,0 2 7-15,0 0-2 16,0 0 2-16,0 0 0 15,0-3 4-15,-3 0-1 16,-1 1-3-16,2-1 0 16,2 0 0-16,0 2 0 0,0-1 0 15,0 2-3-15,0-3-5 16,9 1 6-16,12-1-1 16,5 0-4-16,6 2 1 15,-2 1 5-15,3-2 0 16,-2 0 0-16,5-1 0 15,-3-2 1 1,-5 2 0-16,-1-2 1 0,-10 0 0 16,-1 2-1-16,-10-1-1 15,0 4 1-15,-6-3 3 16,0 3 2-16,0 0-5 16,0 0 0-16,0-2 0 15,0 1 2-15,-3 0 0 16,-6-1 2-16,-2-1 0 15,4 2-3-15,4-3 1 0,0 4 2 16,3-3-1-16,-3 1-1 16,0 2-1-16,-3 0-1 15,-7 0 0-15,-7 12-3 16,-2 6 3-16,-5 3 0 16,-1 2 2-16,11 0-2 15,1 1 0-15,3-2 1 16,6-1-2-16,7-1 1 15,0 1 0-15,0-4-2 16,13-5 2-16,6-3-1 16,0-5 1-16,8-4 3 15,3 0 2-15,1-10-4 0,2-7 2 16,-6-2-3-16,-2-2 1 16,-8 1 3-16,-7 1-1 15,-7 4 2-15,-3 3 0 16,0 3 1-16,0 5 2 15,-11 4 2-15,2 0-10 16,2 1-1-16,-2 13 1 16,2 4 0-16,7-1-1 15,0-1 1-15,0-3-2 16,13-4-2-16,6-3 1 16,13-4 3-16,5-2 4 15,2 0-1-15,-6-10-3 0,-1-5 1 16,-3-7 1-1,-2-3-1-15,-2-6 1 16,-8-5-1-16,4-6 2 0,-3-8-3 16,-2-3 1-16,-10-6 0 15,1-3 1-15,-7-1-1 16,0 3-1-16,-13 5 0 16,-8 5-3-16,0 5 2 15,-3 11-2-15,5 10 3 16,7 10-2-16,4 8-4 15,5 6 6-15,-1 0 0 16,4 10-6-16,0 13-2 16,0 11 8-16,0 4 3 15,0 9-2-15,7 7-1 16,1 7-1-16,-2 7-3 0,7 4 4 16,-1 1 1-16,9 2 0 15,0-5-1-15,3-3 1 16,1-3 4-16,-1-8-4 15,-3-7-1-15,3-5 3 16,-8-8-2-16,-4-6 1 16,-3-9-1-16,-3-3-2 15,-6-7-1-15,3-4-76 16,0-7-113-16,3 0-427 16</inkml:trace>
  <inkml:trace contextRef="#ctx0" brushRef="#br0" timeOffset="70030.2031">18701 7345 756 0,'-16'-21'12'15,"5"5"-5"-15,5 2 55 16,4-2 17-16,2 5-6 15,0-2-44-15,24 0-20 16,13 1-3-16,21 2 1 16,21 1 1-16,12 3-4 15,8 4-2-15,1 2-1 16,-5 0 2-16,-14 0-2 16,-11 8-1-16,-22 14 0 15,-16 14 0-15,-12 15 2 16,-20 16 1-16,-6 17 6 0,-39 16 3 15,-21 9 0-15,-12 9-5 16,-5 17-1-16,9-3 0 16,19-6 12-16,23-1-8 15,29-18-8-15,5-5 6 16,36-3-1-16,13-4 0 16,21-6-6-16,16-6 2 15,18-1-2-15,15-5 1 16,8 2 0-16,4-4 0 15,-3-4 1-15,-6-2-1 16,-16-10 1-16,-18 0 1 16,-18-6-4-16,-25-3 0 15,-21-4-2-15,-26-5-4 16,-8 1 2-16,-39-3 7 0,-20 5-3 16,-16 2 0-16,-6 4 3 15,-4 2-2-15,-2 11 1 16,3 6 2-16,1 10 6 15,10 21-5-15,8 11-1 16,20 12 3-16,10 9-7 16,18 4 5-16,12 7-4 15,13 7 0-15,0 13 0 16,22 12 0-16,9 12 1 16,10 5-2-16,8 3 0 15,3 4 2-15,6 15-2 16,3 7 1-16,2 7 1 15,-2-1-2-15,-3-7 0 0,-4-2 2 16,-3-8-2 0,-15-1 1-16,-1-11 0 0,-15-14-1 15,-20-7 0 1,0-9 0-16,-43-10 0 0,-20-20 1 16,-25-8-2-16,-26-25 1 15,-21-22-5-15,-16-24 3 16,-4-22 2-16,-2-18 3 15,4-9 0-15,6-10-2 16,18 0 5-16,12 0-1 16,23-13-1-16,18 1-3 15,22 1 1-15,17 1-1 0,18 1 3 16,12 5-3-16,7 4 1 16,0 0-4-16,0 0-3 15,0 0-2-15,0-4 4 16,7 4 3-16,-1 0 0 15,0-3 2-15,-3 3 5 16,-3 0-6-16,0 0 0 16,0 0 2-16,0 0-1 15,0 0-1-15,0 0 0 16,0 0-1-16,0 0 2 16,0 0-2-16,0 0 0 15,0 0 1-15,0 0-1 16,0 0 1-16,0 0 0 15,0 0 1-15,0 0-1 16,0 0-1-16,0 0 1 0,0 0 2 16,0 0-3-16,0 0-1 15,0 0 1-15,0 0 1 16,0 0-1-16,0 0 1 16,0 0-1-16,0 0 0 15,0 0 1-15,0 0-2 16,0 0 1-16,0 0 0 15,0 0 0-15,0 0 1 16,0 0-1-16,0 0-1 16,0 0 1-16,0 0-2 15,0 0-1-15,0 0-2 16,0 0-10-16,0 0-21 16,0 0-15-16,-2 0-18 15,1-3-47-15,1-14-111 0</inkml:trace>
  <inkml:trace contextRef="#ctx0" brushRef="#br0" timeOffset="79394.4463">12946 6961 159 0,'0'0'21'0,"0"0"-21"0,0 0 63 16,0 0-30-16,0 0-14 16,0 0-13-16,0 0 13 15,91-360 10-15,-91 340-8 16,-9 7-14-16,-14 10-7 16,-11 3-97-16,-9 8-86 15</inkml:trace>
  <inkml:trace contextRef="#ctx0" brushRef="#br0" timeOffset="83160.7341">8328 8917 244 0,'5'-20'56'0,"5"0"13"15,-2 0-1-15,-2-2-16 16,-4 1 23-16,-2 1-4 16,0 4-22-16,-19 6 5 15,-16 7-18-15,-15 3-10 16,-23 3-11-16,-21 20-7 16,-4 11-4-16,-1 5-1 15,6 7-1-15,13 3-1 16,7 3 5-16,17 2-4 15,15-8-4-15,15 0 6 0,10-2-4 16,6-2 1-16,7 1 1 16,3 1 2-16,7 3-4 15,18-2 3-15,14-2 2 16,6 0-4-16,6-4 0 16,3 1 1-16,-5-3 1 15,-8 2-4-15,-15 4 1 16,-16 3 0-16,-10 6-1 15,-25 5 1-15,-21 4 2 16,-14 0 1-16,1 6-3 16,-2 1 3-16,11 2-3 15,7-1-1-15,4-2 1 16,9-5 1-16,5-6 0 0,6-5-1 16,11-2 1-1,2-1 3-15,6-7-2 0,0-1 0 16,13-5-1-16,4-4 0 15,2-1 1-15,-1-1 0 16,3 7-1-16,-5 0-1 16,-6 4-2-16,-4 7 2 15,-6 4 1-15,0 16 2 16,-26 13-3-16,-16 22 0 16,-16 23-1-16,-17 18 2 15,-16 13-1-15,0 1 0 16,11-17 0-16,20-22 0 15,18-22 0-15,20-17 0 16,16-12 0-16,6-8 2 0,21-7-1 16,28-8-1-16,17-7 0 15,12-12 0-15,11-11 7 16,6-5-5-16,-1-9 4 16,-2 7-6-16,-8 3-36 15,-15 2-67-15,-17-5-165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24:15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6070 4197 336 0,'-3'-1'51'0,"0"-3"3"16,3 0-24-16,0-1 1 15,0 2-2-15,0 0-8 16,0 1 14-16,0 1 18 16,0 0-2-16,0 1-8 15,0 0-8-15,0 0-12 16,0 0-4-16,0 0-9 0,0 0 3 16,0 0-8-16,0 0-3 15,0 0-2-15,0 0 0 16,0 12-5-16,0 2 7 15,0 2-2-15,0-2 1 16,0-5-1-16,0 0 2 16,0-3-1-16,6-4-1 15,10-2 1-15,14-3 2 16,19-20 14-16,18-11 5 16,14-8 3-16,17-6-9 15,7-5-4-15,2 0-9 16,-4 0 4-16,-12 10-3 15,-12 6-4-15,-21 9 1 16,-16 7 3-16,-12 4-2 0,-15 5-2 16,-2 5 2-16,-10 5 2 15,0 2-2-15,-3 0 3 16,0 0-5-16,0 0-1 16,0 2-7-16,-3 14 6 15,-6 7-18-15,-4 3-102 16,-4 0-81-16,-3-1-83 15</inkml:trace>
  <inkml:trace contextRef="#ctx0" brushRef="#br0" timeOffset="585.5365">6684 4112 443 0,'0'0'20'16,"0"0"46"-1,0 0 33-15,0 0-25 0,0 0-38 16,0 0 3-16,-36-37-32 16,34 37-7-16,2 0-10 15,-5 12 1-15,-1 6 9 16,-6 3 0-16,-1 2 0 16,2-1 4-16,2-2-4 15,2-4 0-15,0-2 1 0,5-6-1 16,2-4 0-16,0-3 0 15,0-1 0-15,0 0 2 16,26-10 3-16,20-17 71 16,25-10-32-16,14-10-22 15,2-4-10-15,4-5-1 16,-4 0-6-16,-3 2 1 16,-8 6 3-16,-12 5-2 15,-13 5-6-15,-7 6 8 16,-9 7-9-16,-5 3 0 15,-11 5 0-15,-7 5 1 16,-1 3 1-16,-8 4-1 16,1 2 4-16,-1 3-3 15,-3 0-2-15,0 0 1 16,0 0-1-16,0 0 0 0,0 0 0 16,0 0 0-1,0 0 0-15,0 0 0 0,0 0-1 16,0 0 1-16,0 0 0 15,0 0 1-15,0 0-1 16,0 0 1-16,0 0-1 16,0 0 0-16,0 0 0 15,0 0 0-15,0 0-23 16,0 7-94-16,-7 7-48 16,0-3-86-16</inkml:trace>
  <inkml:trace contextRef="#ctx0" brushRef="#br0" timeOffset="43550.8617">12439 15027 517 0,'0'-7'57'16,"0"4"15"-16,0-3 4 15,0-1-29-15,0 0-22 16,0 4-10-16,0 0-3 16,0 3 5-16,0 0-5 15,0 0-12-15,0 6-8 16,0 14-4-16,0 4 12 16,-3 3 24-16,0-5-11 15,3-9-3-15,0-10-4 16,34-3 3-16,43-33 24 15,43-23 18-15,38-20-32 16,21-10-14-16,2 14-3 16,-1 9-2-16,-27 17-8 15,-27 4-170-15</inkml:trace>
  <inkml:trace contextRef="#ctx0" brushRef="#br0" timeOffset="72050.9361">13131 13000 150 0,'3'-3'78'0,"0"-1"43"15,-3 0-43-15,3-2-21 16,-2 3-2-16,2-4-20 15,0 3 11-15,-3 1-9 16,0-4 16-16,0 2-4 16,0-2-4-16,0-1-6 15,0 2-19-15,0 0 10 16,-6-1-12-16,-4 0-8 16,1 2 4-16,-6-3-8 15,0 4 4-15,2-1-10 16,-3 5 5-16,2-3-2 15,-4 3 8-15,0 0-11 16,0 0 9-16,-2 0-4 0,1 0-5 16,3 0 6-16,-1 0 7 15,2 3-11-15,4 3 5 16,-3 0-5-16,1 1 4 16,3 3-3-16,1 0-2 15,-4-1 1-15,3 6 0 16,-1-3-2-16,0 5 0 15,2-3 1-15,-2-2 1 16,1 2-2-16,4 2-1 16,-4-2 1-16,5 5 2 15,-6-2 2-15,5-2-3 16,2 2-1-16,0 0 1 16,4-1 2-16,0 1-3 15,0 0 1-15,0-1 1 16,0-2-2-16,0 2 3 0,0 1 0 15,0-4-1-15,5 6 0 16,0-5-1-16,6 3 4 16,-2 2-2-16,1 0-1 15,3 1-1-15,-2 0 5 16,1 1-5-16,1 1-1 16,0 1 1-16,1 0 4 15,-2 1-5-15,-2-1 0 16,0 3 0-16,0 3 2 15,-7 2-2-15,3 5 0 16,-6 1 4-16,0 5-4 16,0-3 5-16,-3 1-5 0,-11 1 2 15,-1-5-2 1,1 3 2-16,-2-3-2 0,0 1 0 16,-3-4 2-1,2 3-1-15,-2-4-1 0,-2-5 2 16,3-1-1-16,-1-1 0 15,-1-3-1-15,4-2 1 16,3-4 0-16,2-5-1 16,2-1 0-16,4-5 1 15,0 0-1-15,5-2 1 16,-3-3-1-16,3 0 3 16,0 0-2-16,0 0 2 15,0 0-3-15,0 0 0 16,0 0 0-16,0 0-2 0,0 0-2 15,0 0 4-15,0 0 0 16,0 2-1-16,3 3 0 16,5 4 1-16,9 1 2 15,7 6-2-15,-1 1 4 16,4 0-4-16,-2 3 1 16,-2-1-3-16,-3 1 4 15,-5-1-3-15,-5-2 1 16,-4-1-4-16,-2 1 3 15,-4 0 1-15,0 3 0 16,0 0 1-16,-1 4-1 0,-5 1 0 16,-3 1 3-1,-1 7-3-15,1 1 2 0,-2 6-2 16,-2 3 2-16,7 0-2 16,-3 1 0-16,2 1 0 15,-1-6 0-15,0 1 5 16,2-1-4-16,-2 1-1 15,2 2 0-15,0 5 0 16,-2-1-1-16,-1 7 1 16,0 0 1-16,2 3 0 15,-2 3-1-15,-3 4 0 16,4-4 0-16,2-2-1 16,0-4 1-16,4-6 0 15,-1-1 0-15,3 4 1 0,-3 2 0 16,0 2-1-1,0 3-1-15,0 0 0 0,3-1 1 16,0 4 0-16,0 0 0 16,0 2 0-16,-3 2 1 15,-1 0-1-15,1-1 0 16,0-6-1-16,-1 2 0 16,0-6 1-16,-2 2 0 15,3-1-2-15,-3-1 1 16,3 0 1-16,-3 0 2 15,6 2-2-15,0 9-1 16,0-2 1-16,0 0 0 16,0-1-1-16,9-9 4 15,4-3-2-15,2-2 1 16,-1-5-2-16,0-1 0 0,-3-5 1 16,0-7-1-16,-1-2 3 15,-4-7-3-15,3-4 0 16,1-1 0-16,-3-7 1 15,3-1 0-15,-1-3 0 16,2-1 4-16,0 0-3 16,9-3 5-16,-1 0-2 15,5 0-2-15,2 0-2 16,9 0 1-16,5 0 7 16,-1-10-5-16,6 0-3 0,-5 3 1 15,0-3 0-15,-4-2-1 16,-3 2 1-16,-3 0-1 15,-11 1 1-15,-7 1 1 16,-9 0-3-16,-3 4-26 16,-15-4-113-16,-17-1-320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30:01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6877 1933 467 0,'0'0'193'16,"0"0"-113"-16,0 0 26 15,0 0-52-15,0 0-7 16,0 0-26-16,0 0-10 16,0-16-7-16,0 16 3 0,0 0-7 15,0 0 0-15,0 0-2 16,0 6 2-16,2 1 0 16,1 0 0-16,1-2 0 15,-1-1 0-15,-3-3 3 16,4-1 7-16,-4 0-5 15,0 0 28-15,0 0 17 16,0 0 9-16,0 0-11 16,0 0-7-16,0-5-25 15,0-6-5-15,-4 3-8 16,-4-2-3-16,2 3 2 16,3 2 2-16,0 2-4 15,-3 3 0-15,-10 0-8 0,-5 8-36 16,-3 11-33-16,3 0-53 15,12 0-193-15</inkml:trace>
  <inkml:trace contextRef="#ctx0" brushRef="#br0" timeOffset="427.7068">6944 2311 771 0,'0'0'70'16,"0"0"-31"-16,0 0-20 16,0 0-10-16,0 0-5 15,0 0 0-15,-72 59-3 16,72-49 2-16,0-7-2 16,5-2 3-16,7-1 6 15,4 0 36-15,-4 0 1 16,-4-7 7-16,-1-3-15 0,-7-1-5 15,0 1 3 1,0 2-36-16,0 1 10 0,-7 2-8 16,-4 3-3-16,-7 2-10 15,-6 0-213-15,-4 0-608 16</inkml:trace>
  <inkml:trace contextRef="#ctx0" brushRef="#br0" timeOffset="75857.9683">7536 1369 340 0,'0'0'120'0,"0"0"-5"0,0 0-5 16,0 0-9-16,0 0-13 15,0 0 4-15,0 0-32 16,-27-131-1-16,21 114 4 16,3 5-5-16,-1 5-21 15,1 2-3-15,-1 5-12 16,4 0-19-16,0 0-3 16,0 24-11-16,0 19 11 15,7 13 0-15,3 11 3 16,-4 4 0-16,-3-1-3 15,0 3-1-15,0-1 0 16,0 1 1-16,-2-8 1 0,1-5 1 16,-1-9-2-16,-1-9 2 15,0-6-1-15,0-7-1 16,0-10 2-16,0-5-1 16,0-9-1-16,0-5-34 15,0 0-43-15,0-25-115 16,8-19-671-16</inkml:trace>
  <inkml:trace contextRef="#ctx0" brushRef="#br0" timeOffset="76158.7598">7570 1350 926 0,'0'0'34'0,"0"0"17"15,0 0 16-15,0 0-62 16,0 0-1-16,0 0 10 16,130-104-7-16,-91 104-6 15,-15 18-1-15,-8 12-7 16,-14 6 6-16,-2 3 1 16,-5 3 1-16,-22-2 3 15,-15-2 1-15,-6-4 0 16,-2-2-2-16,0-3-1 15,6-5 1-15,8-2-6 0,11-3-29 16,5-5-39 0,13-4-88-16,7-10-132 0</inkml:trace>
  <inkml:trace contextRef="#ctx0" brushRef="#br0" timeOffset="77024.6584">8011 1323 834 0,'0'0'103'0,"0"0"-12"16,0 0-10-16,0 0-13 15,0 0-25-15,0 0-23 16,0-68-20-16,-8 104-10 0,-12 19 10 16,1 10 2-16,3 2-1 15,5 2 0-15,8-6-1 16,3 0 0-16,0-2 0 15,10-7 2-15,10-9-2 16,2-11-1-16,1-6-1 16,-1-10-2-16,-4-8 4 15,-3-8 0-15,-2-2-4 16,1-9 4-16,5-16 26 16,3-6-14-16,-2-2 1 15,-8 7-3-15,-7 5 1 16,0 9-4-16,-4 4-1 15,3 8-6-15,-4 0 0 16,0 0-7-16,3 12-5 0,3 8 12 16,7 2 0-16,0 2 1 15,6-5-1-15,0-4-1 16,2-3 0-16,-2-4 1 16,-6-4-4-16,1-4 4 15,-5 0-10-15,-4 0 10 16,2-7 3-16,-4-7 3 15,-3-3-6-15,0-1-1 16,-6-1-3-16,-17 0-3 16,-9 0-3-16,-7 4-9 0,-6 2 0 15,2 4 0 1,13-1 12-16,12 7 4 0,8-1 1 16,10 1-11-16,6-1-16 15,28-1-91-15,14 0 76 16,13-5 7-16,5 1-8 15,5-2-13-15,-6-6 13 16,0-4 29-16,-7-2 16 16,-13-4 7-16,-5 0 26 15,-18-2 17-15,-2-3 8 16,-11-1-12-16,-9-2-1 16,0 2-14-16,0-2-11 15,-13 4-5-15,-7 8-10 16,2 5 1-16,-5 11-1 15,6 7-5-15,-1 0 0 16,-3 24-3-16,8 14 0 0,1 11-1 16,2 8 3-16,9 4 1 15,1 3-1-15,0 1 1 16,0-1 0-16,0-5 2 16,0-5-2-16,3-8 0 15,8-6 0-15,-4-6 0 16,-1-10 4-16,0-7-4 15,-3-6 1-15,0-6-1 16,-2-3-2-16,-1-2-131 16,0-3-157-16</inkml:trace>
  <inkml:trace contextRef="#ctx0" brushRef="#br0" timeOffset="77455.0705">8370 1831 741 0,'0'0'59'16,"0"0"61"-16,0 0-75 16,0 0-39-16,0 0 3 15,0 0-8-15,220-112 1 16,-146 85 8-16,-4 0-7 16,-9-3 1-16,-12 3-3 15,-8 0 5-15,-14-2-4 16,-7 3 8-16,-11-2 14 15,-6 0 15-15,-3 3-3 16,-6-1-9-16,-13 1-8 16,-4 5-9-16,1 5-9 0,3 5 0 15,8 7 2-15,-2 3-3 16,7 9-3-16,-5 19-3 16,5 10 2-16,3 8 1 15,-1 4 3-15,4 4 0 16,0 2 0-16,0 0 3 15,0-1-3-15,7-4 0 16,-1-7 1-16,-2-5 0 16,-2-6-1-16,-2-7 0 15,0-3 1-15,0-4-2 16,0-7-17-16,0-5-104 16,0-4-87-16,-6-3-134 0</inkml:trace>
  <inkml:trace contextRef="#ctx0" brushRef="#br0" timeOffset="77697.5257">8755 1875 673 0,'0'0'132'0,"0"0"-22"15,0 0-8-15,0 0-41 16,0 0-28-16,0 0-19 16,25-106-9-16,0 100-4 15,4 3 1-15,1 3 3 16,5 0-4-16,-5 5-1 15,-5 7 3-15,1 5-6 16,-6 0 6-16,-5 0-7 0,-1 0 8 16,-8-1-8-16,-3-2 3 15,-3 0-8-15,0-2-80 16,0-4-96-16,0-7-176 16</inkml:trace>
  <inkml:trace contextRef="#ctx0" brushRef="#br0" timeOffset="77840.1419">9101 1775 398 0,'0'0'381'15,"0"0"-312"-15,0 0-17 16,0 0-38-16,0 0-14 16,0 0-88-16,15-31-96 15,4 33-245-15</inkml:trace>
  <inkml:trace contextRef="#ctx0" brushRef="#br0" timeOffset="78825.2486">9101 1775 754 0,'49'75'87'0,"-49"-75"29"16,0 0-27-16,0 0-29 15,0 0-27-15,0 0-27 16,19-87-4-16,2 84 13 15,3 3-7-15,-5 0-8 16,-2 0 0-16,-4 20-3 0,-4 3-2 16,-3 4 5-16,-3 1 8 15,-3-2-8-15,0-7 0 16,0-5 3-16,0-4-3 16,0-9 1-16,0 1 1 15,0-2 2-15,0 0 3 16,5 0-1-16,2-3 16 15,5-14 8-15,5-2-28 16,5-5 2-16,1 2 0 16,3 0-3-16,-2 1-1 15,0 4 0-15,-4 4-2 16,-3 6-1-16,-8 5-3 16,-3 2 6-16,-3 2-4 0,0 15-9 15,-3 6 13 1,0 2 0-16,0 0 1 0,0-3 1 15,0-1-2-15,0-6 0 16,11-3-1-16,8-6-5 16,3-3 2-16,11-3 0 15,3 0 4-15,7-11 4 16,2-7-4-16,1-3 4 16,-8-3-1-16,0-1 0 15,-8-1-3-15,-8 0 2 16,-8 3-2-16,-11 7-1 15,-3 2 1-15,-3 6-1 0,-27 8-4 16,-11 0 1 0,-2 17 2-16,-1 9 2 0,14 5-2 15,10-3 1-15,10 3-4 16,10-5-3-16,0-6-6 16,8-3-22-16,17-8 15 15,4-9-28-15,6 0 39 16,2-7 6-16,-7-8 4 15,-3-6 4-15,-7 1 8 16,3 0 11-16,-11-1 15 16,0 3-7-16,-6 4-3 15,-3 3-12-15,-3 8 8 0,0 3-10 16,0 0-14-16,0 0-1 16,0 15-5-1,-6 19 6-15,3 17 0 16,3 18-1-16,3 19 1 0,15 11 2 15,6 9-1-15,-2-1 1 16,5-7-1-16,-5-11 0 16,-7-14 0-16,-10-19-1 15,-5-14 1-15,-20-9-2 16,-23-9 1-16,-6-9 0 16,-8-11 3-16,-8-4-2 15,2-6 2-15,6-19 0 16,7-6-2-16,18-6 7 0,13-10 3 15,19-6-6 1,0-12-5-16,31-7-2 0,23-2 2 16,10 3 0-16,15 8-4 15,4 3 2-15,9 4-10 16,2 2-25-16,1-1-70 16,-8 5-207-16</inkml:trace>
  <inkml:trace contextRef="#ctx0" brushRef="#br0" timeOffset="79695.2583">10831 1618 421 0,'0'0'424'0,"0"0"-286"16,0 0-40-16,0 0-23 0,0 0-21 15,0 0-32-15,-21-58-22 16,-6 84-5-16,-5 9 5 15,6 7 0-15,5 0-1 16,16-4-4-16,5-6 4 16,0-6-4-16,20-8 4 15,1-6-15-15,9-8-1 16,2-4 17-16,0 0-1 16,-2-12 2-16,-4-8 6 15,-3-3-2-15,-4-1 3 16,-6 1 0-16,-3 4 8 15,-7 5-1-15,-3 7 1 16,0 4-9-16,0 3-7 0,-6 0 1 16,-7 2-2-16,2 11 0 15,5 6-1-15,3 0-3 16,3-2-6-16,3 0-1 16,11-5-10-16,8-4-6 15,-2-6 15-15,5-2-2 16,-4 0 12-16,1 0 3 15,-9-8 0-15,-6-3 2 16,-2-1 2-16,-5-3 2 16,0 1-1-16,-5 1-4 15,-15 0-1-15,-7 0 0 16,-1 1 0-16,5 1 0 16,7 7 0-16,6 0-1 15,9 3 1-15,1 1-6 16,0 0-13-16,8 0-30 15,14 0 20-15,5 0 24 0,-1 5 5 16,6 4 1-16,-4 2-1 16,2 1 2-16,-4 2-1 15,-6 2-1-15,3 0 0 16,-12 1 1-16,1-2 4 16,-6-4-4-16,-4-2 0 15,-2-3 0-15,0-5-1 16,0-1 5-16,0 0 5 15,0 0 13-15,0-4 32 16,0-11-32-16,-8-4-17 0,3-2-6 16,-2-1 3-16,7-2-3 15,0 2 0-15,0 2 0 16,14 3-5-16,6 5 4 16,2 5 0-16,2 6 1 15,2 1 0-15,-1 4 0 16,-3 12 0-16,2 4 0 15,-5 4 1-15,-4-1 1 16,5-1 1-16,-7-5-3 16,0-1 1-16,-2-4-1 15,-5-1 0-15,0-1-22 16,-2-3-72-16,-4-6-132 16,0-1-456-16</inkml:trace>
  <inkml:trace contextRef="#ctx0" brushRef="#br0" timeOffset="80133.0895">11478 1685 851 0,'0'0'104'16,"0"0"-19"-16,0 0-20 16,0 0-4-16,0 0-52 15,0 0-7-15,91-68 1 16,-65 68-3-16,-4 4 5 15,2 12-5-15,-10 5 0 0,0 3 1 16,-4 3-1 0,-3-3 2-16,-3-4 0 0,-4-2 0 15,3-6-2-15,-3-6 1 16,0-3 0-16,0-3-1 16,0 0 7-16,0 0 2 15,0-7 2-15,0-9-3 16,3-4-6-16,3-2 5 15,3-3-2-15,1 2-4 16,7 0 0-16,3 4-2 16,3 3-5-16,-2 8 2 15,-2 8 4-15,-2 0 3 16,2 0-3-16,-1 17 0 0,-6 0-3 16,-3 5 3-1,-1 1 3-15,0-1-3 0,-3-1 0 16,1-1-4-16,-6 0-37 15,0-3-87-15,0-7-173 16</inkml:trace>
  <inkml:trace contextRef="#ctx0" brushRef="#br0" timeOffset="81041.0635">12069 1746 222 0,'0'0'562'15,"0"0"-428"1,0 0-49-16,0 0-13 0,0 0-49 16,0 0-8-16,65-47-11 15,-39 31 0-15,-9-1 0 16,-6-3 2-16,-1 1 1 16,-6-1-1-16,-4 0-6 15,0 3 0-15,-11 4 2 16,-11 8-2-16,-11 5-7 15,-5 0 2-15,3 17-7 16,2 8-2-16,7 5 4 16,9 2 2-16,14-3 3 15,3-2 0-15,3-5 0 16,17-5 4-16,7-5-12 16,5-3-4-16,7-6 7 0,-5-3 10 15,0 0 2-15,1-2 1 16,-10-8 6-16,2-2 10 15,-4-1-1-15,-3-1 1 16,-2 0-2-16,-3 3-7 16,-3 0-4-16,-6 5-5 15,1 0 4-15,-3 3-5 16,0 1-1-16,1-1-4 16,2 1-5-16,0-2-4 15,-1 0 6-15,-1-3 8 16,-3 1 0-16,0-1 5 15,-2-1 3-15,0 1 5 0,0-1 2 16,-2 3-3-16,-5 1 0 16,-10 2-7-16,-1 2-3 15,-5 2-2-15,-5 16-1 16,3 7-1-16,5 3 1 16,8 2 0-16,6-1-1 15,6-2-1-15,0-5-1 16,9-4-1-16,10-3 1 15,7-7-3-15,8-7 6 16,4-1 2-16,1-6 1 16,0-13 3-16,-3-8-3 15,-7-4 8-15,0-6 4 16,-2-2-1-16,-8-6 2 16,-4-4-8-16,-7-2 2 15,-8-2-4-15,0-3-4 16,-4 1-1-16,-6 6 5 15,1 8-4-15,2 12 0 0,1 13 0 16,3 11-1-16,3 5 0 16,0 2-4-16,0 26-7 15,0 12 8-15,0 15 2 16,6 3 1-16,3 4-1 16,-2 0 1-16,2-1 0 15,2-2 0-15,-2 0 0 16,7-6 1-16,4-8-1 15,-3-7 0-15,1-8-2 16,-1-6-1-16,-1-9-41 0,-4-5-49 16,-4-10-161-16,-5 0-457 15</inkml:trace>
  <inkml:trace contextRef="#ctx0" brushRef="#br0" timeOffset="81287.4021">12644 1724 821 0,'0'0'77'0,"0"0"41"16,0 0-55-16,0 0-9 15,0 0-39-15,0 0-13 16,84-77 4-16,-48 77-5 16,-3 2 5-16,-7 12-2 0,-3 6-4 15,-7 2-1-15,-3 4 1 16,-5-1-4-16,-3-1 6 15,-2-1-2-15,-3-2 0 16,0-3 0-16,0 0-76 16,-11-6-104-16,-4-6-289 15</inkml:trace>
  <inkml:trace contextRef="#ctx0" brushRef="#br0" timeOffset="81438.9984">12868 1766 751 0,'0'0'65'0,"0"0"-43"0,0 0-22 15,0 0-5-15,0 0-133 16,0 0-372-16</inkml:trace>
  <inkml:trace contextRef="#ctx0" brushRef="#br0" timeOffset="82207.4878">13239 1714 633 0,'0'0'153'16,"0"0"-50"-16,0 0 9 15,0 0-46-15,0 0-21 0,0 0-21 16,-158-55-21 0,123 79-2-16,0 6-1 15,12 1 0-15,9-2-2 16,6-3 1-16,7-4-1 0,1-5 0 15,0-3-5-15,14-6 6 16,8-4-16-16,5-4 17 16,2 0 4-16,6 0-4 15,-5-4 7-15,-8-8-4 16,-2 2 1-16,-7-2-4 16,-10 0-6-16,-3 1 0 15,0 0-6-15,-16 2 9 16,-5 1-1-16,3 1-2 15,-2 2 3-15,7 0 2 16,7 2 0-16,1-1-3 0,5 1 4 16,0 1 0-16,0-3-5 15,15 0-17-15,3 0 14 16,8 0 3-16,1 1 4 16,-2 3 1-16,2 1 0 15,-2 0 0-15,-1 1-1 16,-6 10 2-16,0 2 0 15,-3 4 0-15,-2-3-1 16,-4 3 0-16,-1-2 0 16,-2-3-4-16,1 0 4 15,-4-5 2-15,0-3-1 16,-3-3 1-16,3 1-1 0,-2-2 22 16,1 0 23-16,1 0 16 15,2-5-12-15,8-6-25 16,-1-4-19-16,2-4-5 15,1-1 2-15,5-4 2 16,-5 1-5-16,6-2 2 16,-2 3-1-16,3 4-1 15,-2 4 0-15,-7 5-3 16,1 6-1-16,-8 3 2 16,3 0 0-16,-6 8-1 15,1 13-10-15,-3 4 6 16,-1 3 7-16,0-1 4 15,0-2-4-15,0-2 1 16,0-5 0-16,0-4-1 0,0-2 0 16,3-4 0-16,6-1 0 15,8-5-3-15,1-1 1 16,9-1 2-16,-4 0 0 16,0-3-24-16,-14-17-203 15</inkml:trace>
  <inkml:trace contextRef="#ctx0" brushRef="#br0" timeOffset="83019.3786">13785 1610 337 0,'0'0'227'16,"0"0"-213"-16,0 0-4 0,0 0 10 16,0 0 37-16,0 0-5 15,152-71-16-15,-134 64 30 16,-11 1-29-16,-5 1 5 15,-2 2 18-15,-5 2-30 16,-24 1-24-16,-10 0-6 16,-4 6 0-16,5 6 0 15,8 4 3-15,8-3-3 16,8 4-4-16,6 0 2 16,6-2 2-16,2 2-12 15,0 2 10-15,13 1-3 16,8-1 5-16,-1-2 2 15,6 0-2-15,-7-4 2 16,0-2-2-16,-3-2 1 16,-9-1 0-16,-7-5 3 0,0 0-3 15,0 1 1-15,-11 0 2 16,-15 2 9-16,-8 0 0 16,4-3-4-16,-3-3-8 15,11 0 10-15,7 0-6 16,5 0 1-16,5 0-3 15,2-3-3-15,3-4-8 16,10-3-156-16,26 1-376 16</inkml:trace>
  <inkml:trace contextRef="#ctx0" brushRef="#br0" timeOffset="84323.8421">14885 1663 848 0,'0'0'48'15,"0"0"15"-15,0 0 1 16,0 0-41-16,0 0 0 16,0 0-8-16,-137-128-7 15,97 128-8-15,-1 8 0 16,-4 16 0-16,5 5 0 15,2 2-3-15,9 4 3 16,5-4-1-16,9-2 0 0,12-3-1 16,3-3-3-16,0-5 4 15,16-5-5-15,12-6-12 16,6-6 18-16,4-1 5 16,3 0 10-16,-1-16-2 15,-7-3 7-15,-3-4 10 16,-5 2 7-16,-9 3-6 15,-2 5-5-15,-11 6 3 16,-3 4-3-16,0 3-19 16,0 0-4-16,0 0-3 15,0 10-10-15,0 9 10 16,0 1 2-16,0 1-1 16,3-4 0-16,4-3 0 0,-1-6-2 15,0-2 0-15,1-5-5 16,0-1-1-16,4 0 7 15,6-5 13-15,0-11-4 16,2-1-3-16,-3-5 5 16,1-2-3-16,-4-2-4 15,-1 1 0-15,-3 5-3 16,-4 7 0-16,-5 7-1 16,0 4-2-16,0 2 2 15,0 0 0-15,0 8-8 16,0 12 2-16,0 7 6 15,6 1 0-15,-2-2 1 16,2-2-1-16,3-5 1 16,1-5-1-16,-4-7 0 0,-2-2-3 15,3-5 0-15,-1 0 3 16,5-2 5-16,4-12 12 16,5-1-10-16,-1-4-3 15,1-3 4-15,-3-1-2 16,-1 0-4-16,3 1-2 15,-10 5 1-15,-3 5 1 16,-2 7-2-16,-4 3-4 16,0 2-10-16,0 0 7 15,0 7-5-15,3 12 1 16,1 6 11-16,4 4 0 16,3 0 0-16,5-2-3 0,8-3-9 15,-3-3 11-15,12-8-9 16,7-4-3-16,5-9 13 15,4 0 0-15,3-8-1 16,-7-13 1-16,-6-2 4 16,-7-7 0-16,-6-1-1 15,-7-3-2-15,-9 2-1 16,-6 2-1-16,-4 5 1 16,-5 5-2-16,-19 8 2 15,-12 10-4-15,-4 2 4 16,-3 12 0-16,9 17-2 0,7 7-6 15,12 2-1 1,5-1-6-16,10-5 4 0,0-6-13 16,7-6 1-16,11-8 0 15,12-10 6-15,6-2 11 16,6-6 4-16,-3-17 2 16,-4-7 5-16,-5-3 0 15,-8-7 10-15,-5-4 0 16,-5-4 1-16,-4-4-7 15,-5-5 0-15,-3-4-7 16,0-7 0-16,-11-1 0 16,-10 7-1-16,-2 8 4 15,-4 16-4-15,5 11-1 16,4 12-1-16,8 7-2 0,6 8 6 16,1 0-7-16,0 19-10 15,2 17 14-15,1 17-1 16,0 15-3-16,10 12 6 15,5 5-2-15,1 2 0 16,-2-2 0-16,1-3 0 16,6-5 1-16,-1-6 0 15,5-9-1-15,-9-12 0 16,-3-11-1-16,-9-12-127 16,-4-17-337-16</inkml:trace>
  <inkml:trace contextRef="#ctx0" brushRef="#br0" timeOffset="84936.2983">16165 1630 877 0,'0'0'34'15,"0"0"67"-15,0 0-8 16,0 0-45-16,0 0-24 16,0 0-24-16,0-40 0 15,15 53 3-15,4 10 0 16,2 5 3-16,-5 3-6 15,-3 3 1-15,-3-5 2 16,-7-4-2-16,-3-6 2 0,0-3-3 16,0-8 0-16,-6-3 0 15,-1-3 6-15,4-2-1 16,-1 0 1-16,1-4 3 16,3-13 0-16,0-5-4 15,0-9 3-15,0-1-1 16,17-3-4-16,1-1-2 15,8 7 0-15,0 3 0 16,-2 9-2-16,-4 7-7 16,-3 8-23-16,4 2-61 0,-1 0-57 15,5 11-104 1,-3 5-99-16</inkml:trace>
  <inkml:trace contextRef="#ctx0" brushRef="#br0" timeOffset="85545.5764">16552 1780 479 0,'0'0'172'16,"0"0"28"-16,0 0-67 15,0 0-51-15,0 0-49 16,0 0-18-16,38-51-7 16,-25 34 1-16,2-2-6 15,-4 2 1-15,-5-3 5 16,-6 6-1-16,0 2-7 15,0 3 5-15,-3 9-6 16,-16 0-4-16,-7 6 2 16,-4 19 2-16,1 5 0 0,6 0 0 15,8 1-4-15,6-3 2 16,9-5 2-16,0-3-5 16,14-6-3-16,15-2-8 15,10-10 1-15,7-2 8 16,8 0 4-16,3-15 5 15,-8-7-2-15,-1-6 1 16,-9-6 4-16,-4-7 1 16,-7-3 3-16,-4-4 4 15,-7-5 1-15,-13-2-7 0,-4-3-4 16,0-5 2 0,-10-2-2-16,-18 4-3 0,0 8 0 15,2 14 0-15,0 14 0 16,11 14 4-16,8 7-4 15,4 4-1-15,-1 1-5 16,4 23-13-16,0 8 19 16,0 14-2-16,5 7-4 15,9 3 6-15,0 3 2 16,-1 0-1-16,-1-1 0 16,-1 0-1-16,-2-1-2 15,1-4 2-15,0-3 2 16,-1-8-2-16,0-5-4 15,2-7 4-15,2-6 1 16,1-5-1-16,4-8-2 0,8-5-64 16,6-6-74-16,11 0-163 15,-2-14-259-15</inkml:trace>
  <inkml:trace contextRef="#ctx0" brushRef="#br0" timeOffset="86139.923">17310 1680 629 0,'0'0'167'0,"0"0"-38"16,0 0-64-16,0 0-14 16,0 0-34-16,0 0-14 15,-178-60-1-15,143 79-2 16,5 4 0-16,15 0-6 0,8 4 3 16,7-4-1-16,0-2-1 15,6 0 2-15,13-7-5 16,8-6-9-16,7-6 1 15,2-2 16-15,-2 0 1 16,-2-7 4-16,-12-2 3 16,-6 1-8-16,-3 2 22 15,-7 3 35-15,-4 1-31 16,0 2-16-16,3 0-10 16,0 0-4-16,7 9 3 15,3 1 1-15,3-3 1 16,-3 0 2-16,2-5 1 15,3-2-4-15,-3 0 3 16,4-9 4-16,-4-8-1 16,3-6-1-16,-6-3-1 0,3-7-1 15,-6-4 0-15,-3-9 1 16,1-2-3-16,-4-5 3 16,-3-10 0-16,0-5 5 15,-5 3-6-15,-11 4 2 16,3 15 0-16,-1 20 6 15,5 11 5-15,5 10-4 16,2 5-12-16,2 0-1 16,0 22-10-16,0 17 4 15,0 19 6-15,11 7 1 0,2 5 0 16,2 0 5-16,-3-4-5 16,3-6 0-16,-2-4 1 15,-2-5 0-15,4-5-1 16,0-12-2-16,-3-7-6 15,-2-7-73-15,-2-12-60 16,-6-8-202-16</inkml:trace>
  <inkml:trace contextRef="#ctx0" brushRef="#br0" timeOffset="86392.9248">17489 1646 740 0,'0'0'112'15,"0"0"-30"-15,0 0-8 16,0 0-34-16,0 0-17 0,0 0-17 16,80-62 11-16,-43 62-13 15,3 2 1-15,-3 13 0 16,-4 4-4 0,-6 5 4-16,-5 1-3 0,-5 2-2 15,-6-1 0-15,-2 0 0 16,-4-2 3-16,-5-4-6 15,0-1-47-15,0-6-60 16,-7-6-188-16,-3-7-309 16</inkml:trace>
  <inkml:trace contextRef="#ctx0" brushRef="#br0" timeOffset="86535.1226">17799 1716 839 0,'0'0'29'15,"0"0"53"-15,0 0-40 16,0 0-42-16,0 0-68 16,0 0-37-16,94-21-225 15</inkml:trace>
  <inkml:trace contextRef="#ctx0" brushRef="#br0" timeOffset="87413.1948">18165 1651 752 0,'0'0'131'0,"0"0"-26"16,0 0-67-16,0 0 11 16,0 0-25-16,0 0-10 0,-187-41-11 15,156 68-3-15,6 4 0 16,8 1 0-16,8-2 1 16,8-4-4-16,1-2 0 15,3-8 1-15,9-3-18 16,8-8-11-16,4-5 12 15,-1 0 14-15,-1-5 10 16,1-12-2-16,-4 0 2 16,5-3 1-16,-5-2 1 15,4-1 2-15,-4 5 2 0,-4 5-6 16,-5 7 8 0,-5 2 8-16,-4 4-15 0,2 0-6 15,3 8-6-15,3 11 4 16,1 4 1-16,0 2 2 15,-4 0-1-15,-3-2 1 16,3-5 1-16,-3-5-2 16,2-6 2-16,-2-4-2 15,-2-3 5-15,3 0 3 16,-1 0 33-16,4-3 19 16,7-13-24-16,4-6-31 15,3-1 1-15,2-2-5 16,3-3-1-16,-2-3 2 15,1 2-1-15,-4 7 0 16,-8 6-2-16,-2 8 2 0,-11 8-2 16,0 0-2-16,0 5-14 15,0 17-3-15,0 6 20 16,0 3 2-16,0-1-1 16,0-4 0-16,0-3-1 15,3-6 1-15,1-6-2 16,2-4 0-16,0-6-3 15,6-1-3-15,7 0 7 16,7-6 8-16,4-11 0 16,0-2-3-16,-2-2-1 15,-3-3-1-15,-4-1-2 16,-8-1 1-16,-3-1-2 0,-10 4 0 16,0 3-10-16,-10 4-8 15,-12 8-19-15,2 5-21 16,0 3 31-16,10 5-6 15,9 15-22-15,1 5-5 16,0 3 5-16,18 1 16 16,3 0 13-16,0-3 19 15,-1-1 7-15,-8-5 0 16,-1-1 0-16,-3-3 0 16,0-1 1-16,-1-1-1 15,-3-3 0-15,-2-2 6 16,-2-5 1-16,0-1-3 15,0-2 3-15,-3 1 6 16,-11-2-3-16,-2 0-5 16,-3 0-5-16,-3-3-37 0,5-13-246 15</inkml:trace>
  <inkml:trace contextRef="#ctx0" brushRef="#br0" timeOffset="88027.4993">18876 1373 1001 0,'0'0'38'15,"0"0"34"-15,0 0 4 0,0 0-36 16,0 0-40 0,0 0-7-16,-15 61 5 0,8 5 2 15,3 3 2-15,4-3-2 16,0-2 0-16,0-10 0 15,4-8 0-15,8-10 0 16,0-11-3-16,0-11-2 16,-2-7-1-16,5-7 4 15,4 0 2-15,8-7 40 16,3-12-5-16,0-6-17 16,-3-3 11-16,-5 1-10 15,-2 0-9-15,-6 8-1 16,-6 4-9-16,-5 10 0 15,-3 5-1-15,0 0-5 16,0 8-13-16,0 13 10 0,0 4 9 16,0 1 0-16,0-5-1 15,0-4-9-15,0-6 1 16,8-5 2-16,-1-5 0 16,0-1 7-16,1 0 0 15,8 0 11-15,1-7 9 16,0-7-6-16,2-1 1 15,-5-2 10-15,-2-2-12 16,0 2 0-16,-1 2-4 16,-7 4-2-16,-1 2-7 15,-1 7-1-15,-2 2 1 16,0 0-4-16,0 0-19 0,0 14 7 16,0 6 11-16,0 4 1 15,0 1-3-15,1-4-7 16,8-2-4-16,1-4-9 15,3-3 6-15,1-4-5 16,4-5 0-16,3-3-131 16,1 0-159-16</inkml:trace>
  <inkml:trace contextRef="#ctx0" brushRef="#br0" timeOffset="88164.1327">19473 1709 655 0,'0'0'162'16,"0"0"-7"-16,0 0-46 15,0 0-47-15,0 0-18 16,0 0-29-16,0-72-15 16,3 72-14-16,12 0-191 15,3 10-143-15</inkml:trace>
  <inkml:trace contextRef="#ctx0" brushRef="#br0" timeOffset="88439.5296">19685 1700 853 0,'0'0'67'16,"0"0"54"-16,0 0-4 15,0 0-54-15,0 0-50 0,0 0-13 16,-36 29-10 0,27 25 10-16,3 15 1 0,-1 12 2 15,-1 6-1-15,-2 2 0 16,2-2 1-16,2 0-2 15,2-7 1-15,2-9-1 16,-1-15 0-16,-1-20 1 16,-2-18 0-16,1-11-2 15,-2-7-26-15,-1 0-71 16,0-25-133-16,3-17-207 16</inkml:trace>
  <inkml:trace contextRef="#ctx0" brushRef="#br0" timeOffset="89055.6257">19631 1755 861 0,'0'0'44'0,"0"0"49"16,0 0-24-16,0 0-28 15,0 0-18-15,0 0-15 16,200-58-2-16,-166 70 1 15,-4 8-4-15,-12 4-3 16,-8 5-6-16,-10 3 6 16,0-2 0-16,-1-2 0 15,-15-4 0-15,0-7-2 16,2-3-3-16,2-10-5 0,6-1 6 16,0-1 2-16,4-2 2 15,2 0 3-15,0 0 1 16,0-6 1-16,3-11 0 15,15-2-3-15,9-8-1 16,7 0-2-16,7-4 2 16,3-3-1-16,1-2 7 15,2-1-3-15,-1 1-3 16,-2 0 9-16,-8 2 2 16,-6 5-4-16,-12 2 1 15,-11 10 3-15,-5 3-11 16,-2 6 2-16,-2 5-3 15,-15 3-23-15,-12 0-14 0,2 11 8 16,6 8 4 0,7 5 4-16,7 5 4 0,6 3-1 15,1 6-1-15,0 1 3 16,12 1 4-16,9 1 2 16,4-1-2-16,2-1 6 15,0-3-2-15,-1-5 3 16,-9-6-2-16,-2-8 7 15,-9-9 0-15,-6-4 1 16,0-4-1-16,0 0 9 16,-15 0 3-16,-16-1-3 15,-16-8-9-15,-8-2-28 16,0-3-213-16</inkml:trace>
  <inkml:trace contextRef="#ctx0" brushRef="#br0" timeOffset="99632.283">7539 2793 3 0,'6'-13'91'0,"-1"0"8"16,-1 1-32-16,-1 3-12 16,-1 1-1-16,-2 2-25 15,0 1 1-15,0 2-17 16,0 2-11-16,0-1-2 16,0 2-9-16,0-3 3 15,0-1 6-15,-2 0 12 16,-1 0 10-16,-1-1 21 0,2-2 13 15,-4 1 19-15,0-2 25 16,-2-1-2-16,4-2-29 16,-2 4-4-16,0-2-22 15,0 2 13-15,3 4 3 16,0 0-8-16,3 2-15 16,0 1-12-16,0 0-18 15,0 0-6-15,0 8-8 16,0 12 8-16,0 10-3 15,12 5 6-15,0 5 0 16,9 0 2-16,-2 1-3 16,4-1 0-16,-1-2-2 15,2-2 2-15,1-5-2 16,-5-2 0-16,-1-5 0 16,-7-3 2-16,0-7-2 0,-3-2 2 15,-3-5-1 1,-3-7-2-16,4 0-33 0,10 0-86 15,8-9-55-15,8-11-170 16</inkml:trace>
  <inkml:trace contextRef="#ctx0" brushRef="#br0" timeOffset="99945.4376">8003 2721 837 0,'0'0'46'0,"0"0"55"0,0 0-31 16,0 0-10-16,0 0-16 16,0 0-5-16,-75-87-23 15,75 87-14-15,0 0-2 16,0 14-10-16,0 13 10 16,-3 11 0-16,-4 6 3 15,-2 4-1-15,-9 4 0 16,6-2-1-16,-3-2 2 15,-5-5-3-15,6-3-1 16,-1-4 1-16,0-4 2 16,6-4-1-16,3-3-2 15,2-9 0-15,4-3-7 16,0-6-135-16,13-7-144 0,11-3-106 16</inkml:trace>
  <inkml:trace contextRef="#ctx0" brushRef="#br0" timeOffset="100203.7546">8252 2844 911 0,'0'0'26'0,"0"0"37"16,0 0-8-16,0 0-11 15,0 0-23-15,0 0-21 16,-33-14-5-16,26 46 4 15,2 3 1-15,-1 2 0 0,6 1 1 16,0-5-1-16,0-1 0 16,0-9 1-16,0-3-1 15,6-4 0-15,1-3-1 16,3-5-9-16,3-7-185 16,-1-1-248-16</inkml:trace>
  <inkml:trace contextRef="#ctx0" brushRef="#br0" timeOffset="100357.8546">8337 2836 745 0,'0'0'12'16,"0"0"-5"-16,0 0-7 15,0 0-64-15,0 0-168 16,0 0 94-16</inkml:trace>
  <inkml:trace contextRef="#ctx0" brushRef="#br0" timeOffset="102053.481">8431 3071 741 0,'0'0'91'0,"0"0"49"16,0 0-93-1,0 0-18-15,0 0-12 0,0 0-10 16,97-140 7-16,-70 111 0 16,-5 4-2-16,-5 1-2 15,-10 4 0-15,-7 3 2 16,0 4-6-16,-15 4-2 16,-13 3-4-16,-8 6-5 15,-6 0-2-15,3 11-8 16,3 6-3-16,14 2 7 15,2 1-2-15,10 0 8 16,10 2-5-16,0-2-1 16,10 1-1-16,19-3-6 15,10-1-2-15,1-1 18 16,5 0-2-16,-6-1 4 0,-8-1 0 16,-4-3 0-1,-13-1 0-15,-7-2 1 0,-1-1-2 16,-6-1-1-16,0-2 2 15,0 3 0-15,-4-3 1 16,-9 3 5-16,-9 2 0 16,-5-3-4-16,-3-1 0 15,14 1-2-15,1-3 1 16,6-3-1-16,4 0 0 16,4 0 1-16,1 0 4 15,0 0 3-15,0-6 11 16,21-9-19-16,4-7-1 15,8 0 1-15,3-3 0 0,0-3 2 16,4 0 4-16,-8 2 2 16,0 2 3-16,-5 7 9 15,-9 1-2-15,-4 3 3 16,-5 5 2-16,-5 4 3 16,-1 2-17-16,-3 2-9 15,0 0-1-15,0 13-1 16,-3 10-1-16,-7 7 3 15,6 0 6-15,4 0-5 16,0-4-1-16,0-4 0 16,4-5-3-16,15-5 1 15,2-5 0-15,9-7-1 0,4 0 3 16,-3-4 8-16,-1-11-7 16,-7-7 9-16,-3 2-1 15,-5-5 2-15,-2 3-2 16,-8 2 0-16,-2 4 10 15,-3 3-14-15,0 3 14 16,0 7-14-16,0 1-2 16,0 2-3-16,0 0 0 15,-3 8-14-15,-1 9 13 16,4 7 0-16,0-5 0 16,0 1 0-16,7-3-2 15,8-5-5-15,2-1 5 16,8-5 1-16,-2-2 1 15,3-4 1-15,-1 0 0 0,1 0 2 16,-5-7 2-16,2-5-2 16,-7-7 5-16,1-2-2 15,-3-3-4-15,-3-2 1 16,3 0-1-16,-2 2-1 16,-6 2 0-16,4 5-1 15,-6 6 1-15,-1 3-3 16,-1 5 1-16,-1 3-6 15,1 0-5-15,2 0-14 16,7 0-19-16,1 5 24 16,1 5 7-16,4-3-5 15,-1 0 0-15,-4 1 13 16,6-2 2-16,-6-2 1 16,-6 0 2-16,0-2 0 0,-6-2 2 15,1 0 0-15,2 0 6 16,-2 0 6-16,-1-2 6 15,0-3 4-15,0 1 0 16,0 1-9-16,0 1-3 16,-8 2-9-16,-13 0-1 15,-13 10-3-15,0 8 2 16,0 4 1-16,11-2 1 16,5 2-1-16,10-3 0 15,6-2-6-15,2-3 4 16,0-3 2-16,13-5-12 15,6-3 1-15,0-3 11 16,7 0 1-16,1-8 0 0,-5-6 3 16,-6 2 3-1,-2 1-2-15,-8 5-3 0,-6 6 8 16,0 0-5-16,0 0-5 16,0 6-7-16,0 13 2 15,6 2 5-15,4 0 0 16,7-3 0-16,2-5 0 15,0-6-5-15,7-7 3 16,4 0 2-16,4-10 4 16,2-13 7-16,1-9-1 15,-7-2 7-15,-1-5-5 0,-4-5-7 16,-9-5-3 0,-6-7-2-16,-10-4-1 0,0 0 0 15,-7-1-4-15,-22 3-15 16,-3 5-2-16,-1 7 1 15,1 12 15-15,9 13 5 16,8 8 0-16,4 13 1 16,10 5-7-16,1 23-8 15,0 13 10-15,3 7 3 16,17 5 0-16,4 5 0 16,2 4 2-16,-2 6 2 15,2 0-2-15,-2-2-3 16,2-4 3-16,-6-7 0 15,-1-8 0-15,-3-8 0 0,-6-13 0 16,0-5 0-16,0-7 0 16,-1-7-1-16,0-6-35 15,3-1-196-15,-3-5-327 16</inkml:trace>
  <inkml:trace contextRef="#ctx0" brushRef="#br0" timeOffset="102601.7933">10412 2926 383 0,'0'0'59'0,"0"0"48"15,0 0 9-15,0 0-112 16,0 0 6-16,0 0-10 16,9-15 8-16,-4 13 3 15,-2 2 27-15,-3 0 46 16,0-1 7-16,0-2 3 16,0-2-24-16,0-6-37 15,-1 2-11-15,-6-1-5 16,-2 2-2-16,0 2-6 0,-10 3-8 15,-4 3-1 1,-7 2-1-16,-5 16 0 0,6 4 0 16,0 4 1-16,9-1-3 15,6 1 3-15,8-3-3 16,6-1 1-16,0-5-5 16,14-3-3-16,8-6 3 15,4-4 7-15,2-4 0 16,-1 0 10-16,-2-5-5 15,-1-10 9-15,-11 3-9 16,-1 1 7-16,-4 3 8 16,-8 2 3-16,0 4-12 15,0 2-3-15,0 0-8 0,0 0-3 16,0 0 3-16,0 0 0 16,0 0-14-1,0 2-79-15,-10 1-111 0,-1-3-303 16</inkml:trace>
  <inkml:trace contextRef="#ctx0" brushRef="#br0" timeOffset="103067.7642">10209 2875 491 0,'0'0'105'0,"0"0"66"16,0 0-53-16,0 0-20 16,0 0-35-16,0 0-13 15,-62-89-9-15,62 89-17 16,0 0-22-16,0 2-2 0,0 16-14 16,16 11 14-1,6 5 5-15,5 2-3 0,2 1 8 16,3-2-7-16,-6-3 5 15,0-3-1-15,-8-7-4 16,0-5-2-16,-3-3 0 16,-7-4 2-16,-3-5-3 15,-4-2 0-15,3-3-87 16,-1 0-53-16,9-8-137 16</inkml:trace>
  <inkml:trace contextRef="#ctx0" brushRef="#br0" timeOffset="103319.7276">10555 2782 692 0,'0'0'120'0,"0"0"3"15,0 0-24-15,0 0-14 16,0 0-34-16,0 0-24 16,-6-88-26-16,-1 101-1 15,-7 18-4-15,-4 11 4 16,-1 3 0-16,-5 1 2 15,6-3-1-15,0-4-1 16,8-3 0-16,5-2 0 16,1-7 0-16,4-3-1 15,0-4 1-15,9-5-72 0,16-7-86 16,7-7-102 0,4-1-235-16</inkml:trace>
  <inkml:trace contextRef="#ctx0" brushRef="#br0" timeOffset="104241.4319">10767 2926 755 0,'0'0'98'0,"0"0"19"16,0 0-30-16,0 0-39 16,0 0-26-16,0 0-12 15,-153-70-10-15,124 87 6 0,-1 2-6 16,8 3 2-1,8 1-3-15,7-1 2 0,7 0-2 16,0-2-6 0,7-3 4-16,11-4 0 0,3-5-3 15,3-5 6-15,1-3 6 16,-1 0 2-16,-3-3-1 16,-1-11 1-16,0-2 2 15,-1-4 5-15,1 4-4 16,-11 2-2-16,-3 5 2 15,-2 7-1-15,-4 2-1 16,0 0-9-16,0 0-11 16,0 14 11-16,0 4 0 15,0 5 2-15,0-3 2 16,0-3-3-16,0-2-1 16,0-6 0-16,14-3-4 0,2-5-3 15,3-1 7-15,10 0 11 16,1-12-1-16,-5-7-1 15,5-1 3-15,-10-3-6 16,-1-1 2-16,-3-1 3 16,-6 1-5-16,-5 0-6 15,-2 1 0-15,-3 2-1 16,0 4 1-16,-3 1 5 16,-7 6-5-16,-1 2-4 15,1 6-1-15,3 2-9 16,3 0-12-16,1 5-2 15,1 6 9-15,2 5-1 16,0-1 2-16,0 4 8 0,5-3-3 16,6 4 6-16,2-3 1 15,0 0 2-15,3 2 0 16,0-2 2-16,-2-3 0 16,5 1 2-16,-3-1 0 15,-4-2-3-15,-1-3 3 16,1 0-1-16,-5-2 1 15,-1-2-1-15,-3-1 1 16,1-1 0-16,-4-3 1 16,0 0 3-16,3 0 24 15,0 0 25-15,3-7-7 0,5-6-35 16,-1-4-7-16,-1-1 1 16,-5-2-1-16,4-2-2 15,-3 0 1-15,2 0-1 16,-1 4 4-16,-3 5-6 15,-3 6 0-15,0 2 0 16,0 3 0-16,0 2-4 16,3 0-2-16,-3 14-6 15,6 8 6-15,2 2 6 16,0-1-1-16,6-2 1 16,-1-3-5-16,0-3 0 15,4-2-9-15,-2-4-23 0,-2-4-45 16,0-5-239-1</inkml:trace>
  <inkml:trace contextRef="#ctx0" brushRef="#br0" timeOffset="104407.4941">11423 2847 748 0,'0'0'32'0,"0"0"-32"16,0 0 0-16,0 0-19 16,0 0-44-16,0 0-291 15</inkml:trace>
  <inkml:trace contextRef="#ctx0" brushRef="#br0" timeOffset="105650.9185">11679 2880 603 0,'0'0'153'0,"0"0"-7"15,0 0-59-15,0 0-38 16,0 0-22-16,0 0-22 16,-124-41-5-16,89 59 1 15,2 5-1-15,8 2-1 16,5 1 1-16,10-2-2 16,3-4 2-16,7-3-4 0,4-4-5 15,8-4-4 1,12-6-11-16,-4-3 24 0,6 0 6 15,-4-8-2 1,0-7-1-16,1-2 4 0,-6 0 6 16,-4 3 2-16,-7 2 16 15,-3 7-2-15,-3 1-10 16,0 4-9-16,0 0-10 16,0 3-10-16,0 10 8 15,0 1-3-15,4-2 5 16,5-2-1-16,2-6-5 15,1-1-4-15,1-3 3 16,7 0 7-16,8-16 5 16,2-6 6-16,1-5-5 15,-3-4 3-15,-5-4-1 0,-4-8 1 16,-10-5 1-16,-5-8-5 16,-4-2 2-16,0-2-6 15,-11 6 3-15,-7 4-3 16,-3 9-1-16,6 15 0 15,3 12 0-15,1 14-4 16,2 3 1-16,-1 28-10 16,0 16 11-16,4 8 2 15,6 7-2-15,0 2 3 16,3 1-5-16,13-1 5 16,6-5-2-16,8-7 0 15,6-11-4-15,-3-10 4 16,-1-10 0-16,0-10-2 15,-2-8-1-15,-2-3 4 0,2-6 7 16,-8-13 4-16,1-3 7 16,-7-1-3-16,-2 0 5 15,-9 1 1-15,-1 2-12 16,0 2-4-16,-4 1 2 16,0 7-6-16,0 3 2 15,0 2-3-15,0 5-3 16,0 0-10-16,0 0-10 15,0 0-5-15,0 0 4 16,0-1 18-16,0-3 6 16,0-5 0-16,0-4 0 15,3-6-2-15,6-6-1 16,4-3 2-16,7-5 1 16,-4-4 0-16,-4 3 0 0,2-5 1 15,-8 0 0-15,-2 1-1 16,-4 4 2-16,0 1 0 15,0 3-1-15,0 6-1 16,-6 4 5-16,-2 8-5 16,6 7 1-16,-2 5-2 15,3 0 1-15,-2 13-8 16,0 18 4-16,-2 10 3 16,2 6 0-16,2 4 1 15,1-1-3-15,0 1 3 16,0 2 0-16,1-1 0 15,10-3-2-15,3-5 2 16,2-3 0-16,-4-7 0 0,6-6-1 16,-3-6 1-1,4-5-5-15,5-6 3 0,-1-5 2 16,3-6 1-16,3 0 13 16,-4-3 1-16,2-14-4 15,-10-2 6-15,-2-5 3 16,-1-2-10-16,-5 0-2 15,-6-1-7-15,-3 7 1 16,0 1 6-16,-6 10-8 16,-14 6-2-16,1 3-1 0,-1 7 1 15,1 15-1-15,8 5-1 16,9 1 3-16,2 2-5 16,6-6-9-16,24-3-2 15,5-6 2-15,7-3 6 16,7-6 6-16,-3-4-3 15,-8-2-8-15,-11 0-60 16,-12 0-40-16,-8-1-109 16,-7-8-491-16</inkml:trace>
  <inkml:trace contextRef="#ctx0" brushRef="#br0" timeOffset="106216.1174">12172 2934 291 0,'0'0'39'15,"0"0"29"-15,0 0 15 16,0 0 7-16,0 0-23 15,0 0-28-15,0 0-22 16,-12-50-5-16,12 39 10 16,-6-3 2-16,-8-1-11 15,-1 1 1-15,-3 0-6 16,-4 1-2-16,0 4 4 16,-4 0-3-16,3 3 4 15,-4 1 2-15,9 2-9 16,-5 3 6-16,6 0-8 15,-2 0 0-15,8 1 1 16,5 9 3-16,6 2-4 0,0 0-2 16,0 1 0-16,13 1 0 15,14-1 1-15,6-2 11 16,2 0-3-16,3-4-9 16,0 2-2-16,0-8-192 15,-11-1-344-15</inkml:trace>
  <inkml:trace contextRef="#ctx0" brushRef="#br0" timeOffset="107079.2347">12843 2723 722 0,'0'0'64'16,"0"0"27"-16,0 0-27 16,0 0-5-16,0 0-29 15,0 0-29-15,0 0-1 0,0 0-25 16,8 3-62-16,1 3-136 16,-4-3-185-16</inkml:trace>
  <inkml:trace contextRef="#ctx0" brushRef="#br0" timeOffset="107334.6893">12911 3113 841 0,'0'0'45'0,"0"0"35"16,0 0-8-16,0 0-14 16,0 0-35-16,0 0-16 15,-3 0-7-15,3 0-2 16,0 0-57-16,0 0-117 16,0 0-166-16,5-6-193 15</inkml:trace>
  <inkml:trace contextRef="#ctx0" brushRef="#br0" timeOffset="107737.473">12953 2900 363 0,'0'0'82'0,"0"0"7"0,0 0 20 16,0 0-18-16,0 0-24 15,0 0-43-15,3-2-8 16,16-1 1-16,11 0 18 16,8 2-3-16,8-1-27 15,2 2 1-15,2 0-6 16,-3 0-71-16,-7 0-191 15</inkml:trace>
  <inkml:trace contextRef="#ctx0" brushRef="#br0" timeOffset="139283.9699">8522 6166 307 0,'-48'-141'0'16,"-1"14"-9"-16,-13 14-83 15</inkml:trace>
  <inkml:trace contextRef="#ctx0" brushRef="#br0" timeOffset="151945.2911">4150 6549 390 0,'-6'-13'56'0,"3"2"31"16,-1-2-4-16,4 4 3 16,0-2-27-16,0 5-7 15,0-2-21-15,0 1 8 16,0 3-10-16,0-1 10 15,0 5-7-15,0 0 0 16,0 0-15-16,0 0-9 0,0 0-3 16,0 0-4-16,-2 0-2 15,2 0 1-15,0 0-7 16,0 4 6-16,0 2 1 16,0 5 0-16,0-3 2 15,0-3-2-15,2-1 0 16,2-4 3-16,-1 0-1 15,-1 0 0-15,11 0 11 16,8-5 26-16,15-18 2 16,15-7-10-16,11-9-19 15,4-7 2-15,11-4-11 16,1-11 2-16,4 1 2 16,-9 2-3-16,-3 6-2 15,-19 12-1-15,-8 11 0 16,-18 9 0-16,-14 11-1 0,-5 4 1 15,-6 5-1 1,0 0-3-16,0 0-1 0,0 7-15 16,-13 14-45-16,-7 12 14 15,-7 3-48-15,-5 4-41 16,-3 1-99-16,-4-1-152 16</inkml:trace>
  <inkml:trace contextRef="#ctx0" brushRef="#br0" timeOffset="152424.1258">4320 6505 499 0,'0'0'50'15,"0"0"64"-15,0 0 1 16,0 0-49-16,0 0-24 15,0 0-31-15,-19-24-10 16,19 24-1-16,0 0 0 16,-5 5-8-16,2 9 8 15,-3 6 0-15,-4 2 0 16,4-5 3-16,2-3-3 16,2-5 3-16,2-4-2 15,0-4 0-15,0-1 1 16,0 0 24-16,2-1 71 15,35-23 0-15,15-11-55 0,18-10-18 16,12-6-16-16,-1-4 7 16,1-5-8-16,1-3-7 15,-7 0 8 1,-9 10-3-16,-10 8-2 0,-12 8 1 16,-8 10-4-16,-13 10 1 15,-11 8-4-15,-7 3 1 16,-6 6-1-16,0 0 2 15,0 0-4-15,0 0 0 16,0 6-5-16,0 15-51 16,-6 11 8-16,-10 7-78 15,4 3-108-15,-6 2-253 0</inkml:trace>
  <inkml:trace contextRef="#ctx0" brushRef="#br0" timeOffset="163599.2303">20693 8751 189 0,'0'0'58'0,"0"0"38"16,0 0-13-16,0 0-29 15,0 0-16-15,0 0-22 16,0 0-2-16,18-25 3 16,-15 21 14-16,-2 1 14 15,-1-1 24-15,0 1 1 16,0 1-26-16,0-1-10 16,0 1-15-16,0-2-7 15,-9-2-6-15,-4-1-2 16,-4 1 3-16,-5 0-6 15,-1-1 3-15,-3 3-3 16,-1 0 3-16,-2 2-4 0,-7-5 0 16,1 4 4-16,1 0-2 15,3 0 2-15,1 2 4 16,1 1-2-16,0 0 3 16,0 0-9-16,-1 0 4 15,-1 1-4-15,0 7 0 16,-1 2 0-16,3 2 0 15,0 0 3-15,3 2-2 16,-4-1 1-16,3-1 1 16,4 2-3-16,-2-3 0 15,4 5 0-15,0-3 4 16,0 6-1-16,4-2-2 0,-4 0 0 16,6 5 1-1,-2-1-2-15,5 2 3 16,0 2-1-16,1 3-1 15,3 0-1-15,5 4 4 0,0 0-4 16,3 2 1-16,0-1 4 16,0-4-1-16,0 1 0 15,6 0-4-15,3-4 3 16,3 2 0-16,1-4-2 16,7 2-1-16,-3-4 3 15,8-3-2-15,0 1 5 16,3 2-2-16,3-2-3 0,-1-3 5 15,5 0-3 1,1 0-3-16,5-8 4 0,2 1-2 16,1-1 6-16,2-7-7 15,-3-2 2-15,-3 0 1 16,-2 0-1-16,-2-8-1 16,-5-6 9-16,-1-5-3 15,4-4 5-15,-3 0 0 16,4-7-3-16,2 0-2 15,-4-2-2-15,2-4-1 16,-2-5 0-16,-1-4 3 16,-6-2-3-16,-6-4 0 15,-7 3 7-15,-5-5 0 16,-4 7-2-16,2 0-2 16,-3 4-4-16,-1 4 0 0,2 1-1 15,-2 8-2-15,-1 5-1 16,-1 7 0-16,0 5-1 15,0 3-3-15,0 2 2 16,0 1 2-16,0 2-7 16,-1 0 4-16,-2 2 1 15,0 0 2-15,0 1 3 16,-3-3 2-16,0 0-4 16,0 3-1-16,-3-1 0 15,3-1-1-15,-3 0-4 16,5 3 4-16,1 0-1 15,-1 0 1-15,3 0 0 16,-2 0 0-16,3 0 1 16,0 0 0-16,0 0 0 0,0 0-3 15,0 0 3-15,0 0 1 16,0 0 0-16,0 0-1 16,0 0-1-16,0 0 0 15,0 0 1-15,0 0 2 16,0 0-2-16,0 0 2 15,0 0-2-15,0 0 1 16,0 0-1-16,0 0 0 16,0 0-2-16,0 0 2 15,0 0 0-15,0 0 0 16,0 0 0-16,0 0 0 16,0 0 1-16,0 0-1 15,0 0 0-15,0 0 1 16,0 0-1-16,0 0 0 0,0 0 0 15,0 0 0-15,0 0 1 16,0 0 0-16,0 0-1 16,0 0 0-16,0 0-1 15,0 0 1-15,0 0 0 16,0 0 1-16,0 0-1 16,0 0 0-16,0 0 0 15,0 0 0-15,0 0 0 16,0 0 0-16,0 0-1 15,0 0 1-15,0 0-2 16,0 0 2-16,0 0 0 0,0 0 0 16,0 0 2-1,0 0 0-15,0 0-2 0,0 0 0 16,0 0 1-16,0 0-1 16,0 0-13-16,0 0-82 15,0 6-94-15,0-4-70 16</inkml:trace>
  <inkml:trace contextRef="#ctx0" brushRef="#br0" timeOffset="172245.4781">1061 9114 308 0,'0'0'90'0,"0"0"-47"15,0 0 57 1,0 0 22-16,0 0-8 0,0 0-49 15,0 0-20-15,-48-29-5 16,48 29-15-16,-3 0-9 16,3 0-10-16,0 0-2 15,0 0-4-15,0 0-2 16,0 0 2-16,3 0-2 16,18 0 8-16,10-3 2 15,14 0-3-15,4-1-4 16,2-2 6-16,0 5-5 15,-7-2-1-15,0 3-1 16,-10-3 0-16,-4 0-1 16,-8 3 1-16,-5-1 0 0,-7-1 1 15,-7 2-1-15,0 0 3 16,-3 0-2-16,0 0-1 16,0 0 7-16,0 0-7 15,0 0 0-15,0 0-10 16,0 0-100-16,-3 0-199 15,-7 0-255-15</inkml:trace>
  <inkml:trace contextRef="#ctx0" brushRef="#br0" timeOffset="172719.3499">1338 8927 529 0,'0'0'20'16,"0"0"7"-16,0 0 28 0,0 0 28 15,0 0-20-15,0 0-23 16,-43-36-40-16,43 36-14 16,0 0 6-16,0 3 7 15,9 6 2-15,3 2 1 16,6-2 3-16,3 1 0 15,-5 1-1-15,8 1 0 16,-3 1-2-16,4-1-2 0,-1 0 0 16,-4 1 2-16,1-2-2 15,-1 0 0-15,0 0 0 16,-1-4 1-16,-4-4-1 16,-6 4 1-16,-3-7-1 15,0 0 0-15,-6 0 4 16,0 0-4-16,3 0 5 15,-3 0 1-15,0 0-3 16,0 9-3-16,-15 11 4 16,-15 12 7-16,-13 8 8 15,-8 7-13-15,-1 3 3 16,3-1-4-16,10-2-5 16,14-5-2-16,17 1 2 0,8-14-82 15,33-15-515 1</inkml:trace>
  <inkml:trace contextRef="#ctx0" brushRef="#br0" timeOffset="188851.5366">13069 2688 375 0,'0'-11'9'0,"4"7"-5"16,9-4-4-16,5 1-26 16,3 0-54-16,-6-3-21 15,1-2 35-15,-5 0-49 16</inkml:trace>
  <inkml:trace contextRef="#ctx0" brushRef="#br0" timeOffset="189371.1493">13557 2567 638 0,'0'0'27'15,"0"0"97"-15,0 0-30 16,0 0-9-16,0 0-11 16,0 0-19-16,-13-69-20 15,13 69-19-15,0 0-13 16,0 0-3-16,0 0-9 16,0 16-5-16,0 15 10 15,-3 14 4-15,-5 11 1 16,-4 4 0-16,-2 3 0 15,2 3 1-15,-1-4-1 16,2-3 5-16,3-6-5 16,4-9-1-16,-2-4 1 15,3-8-1-15,-1-6 1 0,4-6 0 16,0-6-1-16,0-3 2 16,0-5-1-16,0-3 2 15,0-3-3-15,0 0 4 16,0 0-4-16,0 0-42 15,0-17-208-15</inkml:trace>
  <inkml:trace contextRef="#ctx0" brushRef="#br0" timeOffset="189688.2504">13527 2675 844 0,'0'0'11'16,"0"0"2"-16,0 0-2 16,0 0 7-16,0 0-12 15,0 0-3-15,172-76-3 16,-137 91 0-16,-5 6-1 16,-10 9-5-16,-16 6-4 15,-4 1-3-15,-8 2 2 16,-25-3 11-16,-10-3 9 15,-5-5-1-15,-5-4 1 16,3-3-5-16,0-1-2 16,15-6-2-16,17 0-1 15,11-4-65-15,7-10-174 16,32 0-327-16</inkml:trace>
  <inkml:trace contextRef="#ctx0" brushRef="#br0" timeOffset="190640.2194">13908 2866 796 0,'0'0'11'15,"0"0"-9"-15,0 0 7 16,0 0 3-16,0 0-8 16,0 0-4-16,-199 102-1 15,199-78-5-15,0 1 6 16,17-5 0-16,12-4 12 0,9-2-6 15,3-10 0-15,4 1-3 16,-7-5-2-16,-10 0 0 16,-9 0 1-16,-8-2 0 15,-7-5 7-15,-4-5 3 16,0-3 3-16,-17 1 7 16,-15 0-11-16,-2-3-5 15,0 3-5-15,1 0 2 16,8 3-1-16,12 1-1 15,6 2 2-15,7 1 2 16,0-2-4-16,16-1-1 16,18-2 0-16,13 0 0 15,2-1 0-15,2 2-1 16,-2-3 1-16,-7 0 0 16,0 0 0-16,-8-2 1 0,-12 6 5 15,-6 2-4-15,-12 2-1 16,-4 5 8-16,0 1-9 15,-4 0-4-15,-24 4-4 16,-6 11 8-16,0 3 2 16,4-1-2-16,4 0-1 15,12 0-6-15,6-1-7 16,8 1-9-16,0-2-33 16,19 2 50-16,11-1 5 15,8-1 1-15,1 0 0 0,-2-3 1 16,3 0-1-1,-9-2 0-15,-5 1 0 0,-8-1-1 16,-8 2 1-16,-4-4-5 16,-6-1 4-16,0 0 0 15,-5-2-6-15,-18 1 7 16,-12 1 6-16,-5-1 3 16,1-3-7-16,1 1 11 15,11-3-10-15,0-1 0 16,10 0-3-16,9 0 5 15,2 0 0-15,6-7-2 16,0-6 7-16,9-1-10 16,19-3-1-16,8-5 1 15,6 0 1-15,5 0-1 16,2-2 0-16,-1 2 1 16,-5 1 0-16,-5 2 9 0,-12 5 1 15,-6 3 4-15,-8 2-4 16,-6 4 2-16,-3 2-1 15,-3 2-5-15,0 1-7 16,0 0-4-16,0 8-3 16,0 10 7-16,1 1 1 15,3 3 1-15,0 0-2 16,2-4 1-16,0-2 2 16,0-2-3-16,1-1 0 15,-2-3 0-15,2-2 3 16,1 2-2-16,-3-5 0 0,3 0-1 15,-2-3-64 1,-2-2-158-16,2 0-170 0</inkml:trace>
  <inkml:trace contextRef="#ctx0" brushRef="#br0" timeOffset="190768.099">14551 2922 479 0,'0'0'26'0,"0"0"-20"16,0 0-6-16,0 0-3 16</inkml:trace>
  <inkml:trace contextRef="#ctx0" brushRef="#br0" timeOffset="191107.3604">14774 2527 962 0,'0'0'17'16,"0"0"64"-16,0 0-13 16,0 0-38-16,0 0-30 15,0 0-14-15,-1 15-1 16,9 30 15-16,-4 8 1 15,-1 6 0-15,-3 1 0 0,0-4 2 16,0-7-3-16,0-5 1 16,0-6 1-16,0-6-1 15,0-5 0-15,0-4 1 16,3-6-1-16,1-2 1 16,-1-2-2-16,3-2 0 15,0-2-67-15,0-6-114 16,-2-3-187-16</inkml:trace>
  <inkml:trace contextRef="#ctx0" brushRef="#br0" timeOffset="191377.3171">14712 2981 657 0,'0'0'108'0,"0"0"10"15,0 0-52-15,0 0-29 16,0 0-6-16,0 0-20 15,89-104-1-15,-52 101-9 16,-3 3 1-16,-3 0-1 16,-4 0-1-16,-5 14-1 15,-5 3-4-15,-4 3 1 16,-4 3 2-16,-2-1-1 16,-3 2 2-16,-1-1 1 15,-3-2 0-15,0 1 0 16,0-2-5-16,-7 0-4 0,-3-7-149 15,4-10-181 1</inkml:trace>
  <inkml:trace contextRef="#ctx0" brushRef="#br0" timeOffset="191532.557">15115 2924 478 0,'0'0'0'16,"0"0"-63"-16,0 0 36 16,0 0 22-16,0 0-218 15</inkml:trace>
  <inkml:trace contextRef="#ctx0" brushRef="#br0" timeOffset="192381.6298">15371 2937 442 0,'0'0'153'16,"0"0"0"-16,0 0-29 15,0 0-20-15,0 0-43 16,0 0-28-16,-34-32-33 16,-1 38-2-16,-3 11 0 15,3 3 0-15,12-1-3 16,9 1 0-16,9-1 3 16,5-2 0-16,5-3-2 15,22-3 4-15,9-6 6 16,6-5 1-16,-2 0-1 15,-2 0-2-15,-6-11-2 0,-11-1 1 16,-9-3-2-16,-8 1 7 16,-4 1-5-16,0 0-3 15,-20 2-4-15,-9 5-1 16,-3-2 2-16,3 4 3 16,3 3-2-16,15-2 4 15,8 3-2-15,3-1 0 16,0 1-6-16,0-4-4 15,14-2 10-15,12-1 6 16,5-3-6-16,-1 1 1 16,-6-1 0-16,1 0 2 15,4 0-1-15,-6 4 4 16,2 1-6-16,-5 3 4 16,-1 2-2-16,-1 0-2 15,-5 0-4-15,2 13 2 0,-5 4-2 16,-1 3 2-16,-8 2 2 15,2-3-1-15,-3-4 1 16,0-3 2-16,0-5-1 16,0-2-1-16,0-3-1 15,2-2 1-15,-2 0 9 16,4 0 0-16,-3 0 11 16,7 0 26-16,9-9 4 15,2-8-27-15,8-3-19 16,-2-2-3-16,5 1 1 0,-4-4 1 15,-2 4 1-15,-1 4-1 16,-8 5-2-16,-6 4-1 16,-3 4 2-16,-3 2-6 15,-2 2 4-15,1 0-3 16,2 0-2-16,3 7-9 16,3 9 14-16,-1 8-7 15,-5 1 2-15,2-1 5 16,-2-2 2-16,1-3-1 15,1-2 0-15,2-6-1 16,1-4 2-16,-1-1 4 16,3-5-5-16,7-1 4 15,-2 0 1-15,5 0-4 0,0-3 2 16,-6-6-1 0,-2 1-1-16,-6 1-2 0,0 3 1 15,-4 3-2-15,-3 1 1 16,0 0-33-16,0 0-70 15,0 0-153-15,0 4-400 16</inkml:trace>
  <inkml:trace contextRef="#ctx0" brushRef="#br0" timeOffset="192553.7974">16384 3106 816 0,'0'0'106'0,"0"0"-15"0,0 0-64 16,0 0-2-16,0 0-25 16,0 0-11-16,-50 99 11 15,-19-44 0-15,-19 1-226 16</inkml:trace>
  <inkml:trace contextRef="#ctx0" brushRef="#br0" timeOffset="198031.1361">16966 2740 538 0,'5'-21'21'16,"0"1"72"-16,-2 3 0 16,1 3-39-16,-4 4 23 15,0 5-6-15,0 3-13 16,0 2-38-16,-7 2-20 15,-25 25-11-15,-14 14 11 16,-7 10 6-16,4-1-5 16,15-6 1-16,12-5-2 15,13-7-4-15,9-6 4 16,0-6 0-16,2-6 0 0,13-6 1 16,9-4 4-1,-1-4-1-15,8-3 6 0,3-11 4 16,0-6 0-16,-2-4 2 15,2 0-4-15,-9 0-2 16,-4 8-2-16,-11 6-3 16,-5 7 9-16,-5 3 8 15,0 0-18-15,0 0-4 16,0 4-25-16,0 12 18 16,0 4 7-16,0 0 7 15,0-1-6-15,11-4 0 16,8-2 3-16,3-4 1 0,2-4-3 15,4-3 2 1,-2-2 2-16,-1 0 2 0,-6 0-5 16,-4-9-2-16,-5-1 2 15,0-2 1-15,-7 0-2 16,-3 2 1-16,0 0-2 16,0 0-1-16,-6 1-5 15,-23 2-16-15,-11-1 8 16,-9 0-4-16,-2 3 0 15,9-2 9-15,11 1 6 16,12-1 2-16,10 2 0 16,9-1-3-16,0-5-5 15,20-6-1-15,22-5-36 16,13-2 23-16,10-3 14 16,-3 1 5-16,1-3 1 15,-6 2 2-15,-8-2 0 0,-7 0 2 16,-11-1-2-16,-7 0 1 15,-8 3 0-15,-4 0 4 16,-8 2-3-16,-4 4 6 16,0 4 3-16,0 5-3 15,-7 5-7-15,-3 5-1 16,-4 2-8-16,-6 19-5 16,-2 15 10-16,-5 14 2 15,2 5 1-15,4 3-4 16,6 2 3-16,5 0-1 15,9-4 2-15,1-4-1 0,0-6 0 16,16-7 1 0,3-7 1-16,5-7 3 15,2-7-4-15,-4-6 4 0,2-5 0 16,-5-5 3-16,0 0-1 16,-3-8 4-16,-2-6 2 15,-5 2 10-15,-4 0 5 16,-2 2-2-16,-3 3 6 15,0 2-5-15,0 1-17 16,0 4-6-16,0 0-2 16,0 0-1-16,0 0-7 15,0 0-11-15,0 0 3 16,6 5 15-16,0 1 0 16,0-1 1-16,6 0 3 15,2-3-1-15,7 0 1 0,0-1-1 16,2-1 0-16,-3 0-2 15,-9 0-1-15,-3 0 3 16,-5 0 3-16,-3-3-1 16,0-7-2-16,0-1-3 15,-14 0-1-15,-8-3-14 16,-2 2 7-16,0-2-1 16,0 1 4-16,3 1 5 15,8 1 0-15,-4 1-5 16,10 7 4-16,4 0 1 15,3 2 0-15,0-1-10 16,0 1-6-16,19-1-7 0,15-3 21 16,11 2 2-1,7 1 1-15,1 1-1 0,4 1-4 16,-5 0 3-16,-2 0 1 16,-5 13 0-16,-7 4-8 15,-5 4 5-15,-7 4-5 16,-8 1 8-16,-5-2-2 15,-7-4 1-15,-4-2 0 16,-2-9 0-16,0-3-3 16,0-4-5-16,0-2 9 15,0 0 12-15,-8-5 20 16,-1-10-7-16,5-6-20 16,4-4 0-16,0-7 7 15,22-2-11-15,13-7-2 16,2 0 1-16,3 4 0 0,-4 6 0 15,-14 7-4-15,-9 10-37 16,-11 8-28-16,-2 6-51 16,-11 0-396-16</inkml:trace>
  <inkml:trace contextRef="#ctx0" brushRef="#br0" timeOffset="220649.6642">18159 2975 777 0,'0'0'14'0,"0"0"14"15,0 0 3-15,0 0-4 16,0 0-15-16,0 0-6 16,0 0-3-16,54-34-1 15,-37 32 1-15,0 0 0 16,-5-1-1-16,0 3 5 16,-4-3-5-16,-2 3 3 15,1 0-3-15,-4 0 1 16,1 0-2-16,2 0-1 15,1 0 3-15,1 0-6 0,2 0 0 16,7 0-163-16,3-3-411 16</inkml:trace>
  <inkml:trace contextRef="#ctx0" brushRef="#br0" timeOffset="222184.8971">18593 3009 701 0,'0'0'38'15,"0"0"-13"-15,0 0-11 16,0 0 21-16,0 0-4 0,0 0-14 16,4 0-1-1,19-11 36-15,6-4-34 0,1-3-5 16,0-2-2-16,-3-3 7 15,-4-1 6-15,-1-1 5 16,-4-2-1-16,-8 3-8 16,-4 4-10-16,-6 3-1 15,0 6 1-15,0 0-1 16,-9 3-6-16,-9 2-2 16,-3 4-1-16,-4 2-3 15,0 0 1-15,1 8 1 16,10 4-1-16,3 3-5 15,9 2 3-15,2 2 3 16,7 1 1-16,21 1 3 16,10-2-2-16,4 1 0 15,1-1 0-15,-3 2-1 0,-4-3 1 16,-8 1-2-16,-5-2 2 16,-8-3-1-16,-7 1 0 15,-7-2-1-15,-1-2 0 16,0 0 1-16,-14 0 1 15,-9-4-1-15,-6 3 0 16,-1-7 0-16,2 1 3 16,5-2 0-16,7-2-3 15,7 0 1-15,5 0-1 16,4 0 4-16,0 0-2 16,0 0 4-16,7 0-6 15,21-6-3-15,19-5-43 16,14-2 13-16,6 2-21 0,-1-1-6 15,-8 0 33-15,-9-1 21 16,-6 1 4-16,-8-2 2 16,-9 3 1-16,-7-3-1 15,-6 3 0-15,-9 0 4 16,-2 0 12-16,-2-1 40 16,0 4-12-16,-15 2 12 15,-14 6-50-15,-11 0-5 16,0 2 2-16,1 13-3 15,2 4 4-15,11-1-4 0,3 1 0 16,8 0-2 0,6-3 0-16,7-3 2 0,2-1-1 15,0-5 1-15,2-2 0 16,10-5-2-16,6 0 2 16,1 0 4-16,-4 0-3 15,1 0 1-15,-8 0 0 16,-4 0-4-16,2 0 4 15,3 0-4-15,3 0 1 16,2 6 1-16,5 0 0 16,2-1 0-16,5-5 0 15,9 0 0-15,5 0 1 16,2 0 0-16,-3-15 0 0,-7-2 3 16,-6-1-3-1,-7-4 3-15,-5-1-1 0,-5-5 3 16,-3-4-6-16,-3-5 3 15,-3-5-1-15,0-3 1 16,0-5-2-16,0-1-1 16,-9-2 1-16,-2-3-1 15,2 5 1-15,-1 8-1 16,7 14 1-16,1 13-1 16,1 11 0-16,1 5-1 15,-3 7-3-15,0 24-17 16,-5 11 18-16,1 11 2 15,3 0 1-15,1 2-2 16,3 2 2-16,0-3-1 0,3-1 0 16,14-3 1-16,7-8 0 15,2-6 1-15,1-9 3 16,-1-7-4-16,1-8 0 16,-2-4 0-16,2-8 1 15,2 0 6-15,-5-6 5 16,3-16 11-16,-2-1-6 15,-3-2-4-15,-7 1-5 16,-5 7 8-16,-8 8-5 16,-2 6 12-16,0 3-7 15,0 0-16-15,0 3-11 16,0 17 0-16,-9 7 11 16,6 1 1-16,3-2-1 0,1-5 0 15,16-4 1 1,1-8-1-16,6-5 3 0,6-4 0 15,2 0 2 1,-2-15 1-16,-1-4-3 0,-9-3 1 16,-4-1 0-16,-2-2 0 15,-6 3-2-15,-5 7 0 16,-3 5 4-16,0 6 2 16,0 4-8-16,0 0-8 15,-3 3-2-15,-6 14 8 16,1 3 1-16,3-2 1 15,5-1 0-15,0-2 0 0,0-1 0 16,13 0 1 0,9 1 0-16,5-3-1 0,2-5-6 15,-1 0-43-15,-9-4-102 16,-11-3-288-16</inkml:trace>
  <inkml:trace contextRef="#ctx0" brushRef="#br0" timeOffset="222817.7215">19283 2738 415 0,'0'0'64'16,"0"0"-49"-16,0 0 25 16,0 0 61-16,0 0-62 0,0 0-39 15,-23-6 0 1,23 6 3-16,1 0 4 15,17 0 17-15,8 0 62 0,12 0-29 16,4 0-23-16,7 0-19 16,-3 0-8-16,-1 0-7 15,-3 3 0-15,-3 4 0 16,-1-3-218-16,-2-4-371 16</inkml:trace>
  <inkml:trace contextRef="#ctx0" brushRef="#br0" timeOffset="224000.9085">20177 2907 648 0,'0'0'63'0,"0"0"43"15,0 0-15-15,0 0-31 16,0 0-33-16,0 0-18 16,62-77-6-16,-18 72 2 15,-1 5-5-15,-4 0 0 16,-5 5 5-16,-2 9-4 16,-5 5-2-16,-7 3 1 15,-2 4 0-15,-6 0-3 16,-4 0 3-16,-5-2 0 15,-3-2 3-15,0-1-3 16,0-6 0-16,-6-3 2 16,-11-5-2-16,-1-1 4 15,-2-5 1-15,1-1-3 0,3 0 8 16,6 0-10-16,0-1 12 16,6-7-9-16,4-4 8 15,0-1-10-15,7-3 0 16,18 0-1-16,10 3 0 15,9-1-3-15,12 0 2 16,5 1 1-16,3 1-3 16,-4-1 3-16,-9 1 0 15,-6 3 0-15,-12-2 0 16,-8 0 3-16,-9 2-3 16,-8 1 2-16,-5 1 0 15,-3 3 2-15,0 1-1 0,0 3 2 16,-12 0-5-16,-24 10-17 15,-10 11 17 1,-3 4 1-16,7 1-1 0,13-4-1 16,10-1-1-16,9-4 2 15,6-2 0-15,4-7-4 16,0-2 4-16,8-6 0 16,16 0 4-16,4 0-4 15,7-9 4-15,0-5 0 16,-3-2-2-16,-7 5-2 15,-7 2 3-15,-9 7 0 16,-6 0 0-16,-3 2-3 16,0 0 0-16,6 2-9 0,6 11 4 15,0 1 5-15,8 2 0 16,0-6 1-16,4-2-1 16,1-8 3-16,3 0-2 15,2-2 3-15,0-15 1 16,-3-6-3-16,-3-3 3 15,-8-8-2-15,-4-6 3 16,0-6-2-16,-4-7-3 16,-4-2 3-16,-3-2 3 15,-1-6 2-15,0 0-2 16,-8 0 0-16,-6 8 1 16,-1 12 0-16,2 15 1 15,6 12-2-15,2 9 0 0,4 7-7 16,-1 0-1-16,-1 11-14 15,0 22 1-15,-3 17 14 16,0 13 0-16,2 4 0 16,2 1-1-16,2 0 1 15,0-3 0-15,2-3 1 16,11-4-1-16,1-7 0 16,6-6 1-16,-2-9-1 15,-1-6 0-15,-3-7 0 16,-3-8-17-16,-4-8-96 15,-2-7-103-15,-5 0-424 16</inkml:trace>
  <inkml:trace contextRef="#ctx0" brushRef="#br0" timeOffset="224259.2183">21209 2838 828 0,'0'0'16'0,"0"0"56"15,0 0-15-15,0 0 23 16,0 0-31-16,0 0-34 16,54-105-15-16,-23 105 5 15,-1 9-5-15,-3 15 0 16,-5 6-4-16,-5 9 2 16,-3 0 1-16,-6-1 1 0,-4-4 0 15,-4-5 0 1,0-3-1-16,0-4 1 0,-10-5-49 15,-5-4-79-15,1-7-185 16</inkml:trace>
  <inkml:trace contextRef="#ctx0" brushRef="#br0" timeOffset="224409.8657">21478 2925 551 0,'0'0'73'0,"0"0"-62"16,0 0 12 0,0 0-23-16,0 0-245 0</inkml:trace>
  <inkml:trace contextRef="#ctx0" brushRef="#br0" timeOffset="225130.8516">21749 2907 784 0,'0'0'63'16,"0"0"26"-16,0 0-19 16,0 0-33-16,0 0-29 15,0 0-8-15,-106 4-1 16,87 16 1-16,10 4-7 16,6-2 7-16,3-1-1 15,9-4 1-15,13-4 0 0,11-6-2 16,0-5-5-16,-1-2 7 15,-2 0-4-15,-3-2 3 16,-10-7 0-16,0-3 1 16,-7-2 0-16,-6-1-2 15,-4 2 0-15,0 0 0 16,-3 2-3-16,-15 2-7 16,-3 1 1-16,0 5 8 15,6 0 2-15,4 2 1 16,6 1 4-16,4-2-4 15,1 2 0-15,0 0 4 16,0-1-4-16,1-3 6 0,18-4 20 16,5-1-26-1,9-2 0-15,-3 2 1 0,-3 0 1 16,0 4-2-16,-8 3 2 16,-1 2 1-16,-6 0-3 15,-2 7-1-15,2 13-6 16,-3 3 6-16,-1 1-3 15,-2 0 4-15,1-3 0 16,-3-4 0-16,2-4 0 16,1-5 0-16,-4-4 1 15,0-3 0-15,1-1 1 16,2 0 3-16,6 0 58 16,7-3-11-16,5-8-30 0,0-6-11 15,1 0-3 1,-1-2-3-16,1-1 3 0,-2 0-4 15,-8 6-1-15,-3 4-2 16,-7 6 1-16,-3 4-2 16,-2 0 0-16,2 0-4 15,4 9-10-15,3 12 6 16,5 4 7-16,2 2 2 16,3-2-1-16,-1-2 1 15,0-4 0-15,-2-3-1 16,-6-3 0-16,-10-5 0 15,0-4-103-15,-19-4-198 0</inkml:trace>
  <inkml:trace contextRef="#ctx0" brushRef="#br0" timeOffset="225567.2582">21551 2433 556 0,'0'0'16'0,"0"0"8"16,0 0 81-16,0 0-26 15,0 0-35-15,0 0-23 16,13-41-20-16,-13 41-1 16,0 8-26-16,-5 6 26 15,-2 2 4-15,6-5 0 16,1-2 3-16,0-6-6 16,0-1 5-16,0-1 0 15,0-1 8-15,0 0 40 16,0 0 23-16,0 0-9 15,0-5-12-15,0-7-35 16,4 1-17-16,2 0-3 0,-3 3 1 16,-2 2-1-16,-1 5-1 15,0 1-7-15,-6 7-100 16,-23 15-204-16,-13 5-116 16</inkml:trace>
  <inkml:trace contextRef="#ctx0" brushRef="#br0" timeOffset="238414.6387">7997 3771 493 0,'0'-22'38'16,"0"-2"95"-16,0 1-30 0,0 2 17 16,0 3-23-16,0 1-17 15,-3 6-33-15,-2 4-12 16,3 4 1-16,2 3-20 16,-6 6-16-16,1 29-14 15,-7 19 12-15,-4 20 2 16,2 5 1-16,5-2-1 15,2-6 2-15,4-10 0 16,-3-9-4-16,-4-8 3 16,2-9-1-16,-2-6 1 15,-1-9 2-15,5-10 3 16,-5-3-5-16,7-7 0 16,-1 0 9-16,-2-9 6 15,-3-11-12-15,-2-4-1 0,2 2-3 16,5 7-1-16,2 6 1 15,0 9 0-15,3 0-3 16,0 0-3-16,0 2-2 16,3 12 4-16,15 3 2 15,4 0 0-15,5 0 1 16,0-4 1-16,10-2 0 16,-4-7 1-16,0-2 0 15,-2-2 1-15,-7-2 0 16,0-16 2-16,0-9-2 0,-5-11 0 15,-3-8-2 1,-2-12 8-16,-8-5-6 16,-6-4 2-16,-3-2-3 0,-21 2-1 15,-10 7 2-15,-16 5-2 16,-1 8-1 0,-2 13 0-16,-3 12 1 0,9 10-4 15,1 12 0-15,7 0-1 16,4 20 3-16,6 10-1 15,2 0-1-15,5 11-9 16,13-2-27-16,9 0-12 16,0 1-35-16,28-4-59 15,11-3-137-15</inkml:trace>
  <inkml:trace contextRef="#ctx0" brushRef="#br0" timeOffset="239092.9519">8580 4099 174 0,'0'0'711'16,"0"0"-689"-16,0 0 21 16,0 0-4-16,0 0 2 15,0 0-10-15,-130-74-24 16,102 77-7-16,-8 17-2 15,-4 8 1-15,6 1 0 0,11 0 0 16,7-3-1 0,5-4-4-16,8-4 6 0,3-3 0 15,0-6-3-15,0-3 3 16,6-4 0-16,18-2 3 16,-1 0 6-16,8-5-8 15,-4-5 2-15,-11 5 0 16,-6 0-2-16,-4 5-1 15,1 0 0-15,0 0-1 16,5 0-1-16,1 8 2 16,4 1 1-16,-1-3-1 15,0 2 0-15,4-5 0 0,-2-2 1 16,3-1 1 0,1 0-2-16,-4-7 0 0,0-10 1 15,-2-4 0-15,-5-3 1 16,1-8 3-16,-2-6-4 15,-7-6 0-15,0-7-1 16,-3-7 1-16,0 0 2 16,0 3-3-16,-3 6 2 15,-7 10 0-15,4 10 0 16,-3 10 3-16,5 9-1 16,3 6 1-16,-1 4-5 15,1 4-6-15,-2 25-19 0,-4 14 23 16,1 11 2-16,0 7-1 15,6 2 1 1,0-3 0-16,0 1 1 16,0-6-1-16,0-9 0 0,6-5 2 15,0-7-2-15,4-4 1 16,-2-6 1-16,4-7-2 16,1-8-22-16,-1-9-169 15,-5-2-447-15</inkml:trace>
  <inkml:trace contextRef="#ctx0" brushRef="#br0" timeOffset="239593.687">8396 4167 325 0,'0'0'438'15,"0"0"-430"-15,0 0-4 16,0 0 9-16,0 0 12 15,0 0-22-15,214-17 0 16,-126 10-2-16,6 2 0 16,-1-1 3-16,2 0-2 15,-10-3-2-15,-18 1 0 16,-20-2 0-16,-18 2 5 16,-14-1 6-16,-14-2 117 15,-1 2-36-15,-4-5-63 16,-21 5 0-16,-11 9-26 0,-9 0-2 15,-4 15-1 1,-6 10 0-16,10 5-1 0,5 1-2 16,14-3 1-16,12-3 0 15,9-3 0-15,5-5 2 16,0-5-1-16,16-4 2 16,10-5 2-16,5-3-1 15,6-3-1-15,-4-15 4 16,0-1-3-16,-8-3 0 15,-10 6 0-15,0 5 1 16,-10 5-1-16,-1 6-2 16,-1 0-4-16,3 0 3 15,0 13-10-15,9 5 11 16,0 1 3-16,4 0-3 16,5-2 0-16,1-3-3 0,8-3-85 15,3-10-231-15</inkml:trace>
  <inkml:trace contextRef="#ctx0" brushRef="#br0" timeOffset="239842.8246">9630 3967 1023 0,'0'0'19'0,"0"0"-6"16,0 0 42-16,0 0-28 15,0 0-27-15,0 0-21 16,-16 43 20-16,29 4 2 16,2-1 1-16,3-3-2 0,-3-4 3 15,-2-6-2-15,4-5 3 16,2-8-4-16,5-11-46 16,5-9-95-16,6 0-129 15,-2-15-125-15</inkml:trace>
  <inkml:trace contextRef="#ctx0" brushRef="#br0" timeOffset="240051.2669">9978 4035 401 0,'0'0'116'16,"0"0"61"-16,0 0-10 15,0 0-45-15,0 0-24 16,0 0-35-16,22-117-38 0,-22 119-25 16,-10 19-14-16,-7 10 14 15,-5 7 0-15,-1 2 1 16,1-3-1-16,3-3 2 15,-2 1-2-15,6-6 0 16,6-2 3-16,0-4-2 16,9-3-1-16,0-5-120 15,24-8-45-15,6-7-139 16</inkml:trace>
  <inkml:trace contextRef="#ctx0" brushRef="#br0" timeOffset="240861.3793">10285 4103 575 0,'0'0'208'0,"0"0"-90"16,0 0-28-16,0 0-33 15,0 0-17-15,0 0-28 16,-146-82-8-16,117 99-4 16,4 9-6-16,-1 2 1 15,12 1 4-15,5 0-8 16,6-2 7-16,3-4 0 15,0-5 0-15,3-4 0 16,13-8 2-16,4-6 2 16,5 0 5-16,2-4 1 15,-1-12 0-15,0-3-3 16,-8 2-2-16,-3 3-1 16,-9 6 1-16,-3 5 1 0,-3 2 4 15,0 1-8-15,0 0-3 16,0 0-10-16,6 0 4 15,4 2 4-15,-3 3 5 16,4 3 5-16,4-4-4 16,0-1 0-16,6-1 0 15,1-2 6-15,1 0-6 16,2-6 1-16,-1-8 1 16,-2 0 2-16,-6-6-2 15,4-1-1-15,-8-2 8 0,-6 0-6 16,-4-2 1-1,-2 0 1-15,0 3-5 16,-11-2-2-16,-4 4-1 16,-5 7-5-16,7 4 1 0,0 5-11 15,7 4-15-15,6 0 0 16,0 8-8 0,0 9 13-16,0 2-2 0,9 4-2 15,6 2 31-15,-2 0 2 16,-1 3-2-16,0-2 0 15,-3 3 1-15,4-5-4 16,4-2 3-16,0-5 0 16,2-4-1-16,-1-7 1 15,5-6 12-15,4 0 16 16,-4-3 10-16,2-13-9 0,2-1 1 16,-5-3-9-16,-6-3-9 15,-2 1 7-15,-2-1-4 16,-8 0 2-16,0 3-3 15,-4 8-1-15,0 4-3 16,0 5-10-16,0 3-2 16,0 1-13-16,0 17 2 15,-2 6 13-15,2 3 1 16,0-1 1-16,0-2 4 16,14-3-6-16,9-3-11 15,4-3-21-15,6-3-14 16,7-11-77-16,2-1-270 15</inkml:trace>
  <inkml:trace contextRef="#ctx0" brushRef="#br0" timeOffset="241017.9593">11062 3964 592 0,'0'0'0'0,"0"0"-3"15,0 0 3-15,0 0 0 16,0 0-4-16,0 0-290 16</inkml:trace>
  <inkml:trace contextRef="#ctx0" brushRef="#br0" timeOffset="242205.5878">11265 4028 511 0,'0'0'111'15,"0"0"22"-15,0 0-2 16,0 0-24-16,0 0-41 15,0 0-42-15,-85-58-24 16,52 76 0-16,-4 10 0 16,4 3-2-16,12 1-2 15,8 1 4-15,10-5 0 16,3-2-3-16,0-5 3 16,19-8 1-16,4-6 5 15,2-5-1-15,2-2-1 0,-2-5 3 16,-4-11-4-1,-7-1 0-15,-3 2-1 0,-4 2 3 16,-5 7 1-16,-2 3 7 16,0 1 7-1,0 2-12-15,0 0-8 16,0 0-12-16,0 6 5 0,4 6 7 16,-1-2 1-16,4 0 0 15,3-2 1-15,2-4-2 16,0-1 0-16,9-3 2 15,-1 0 0-15,6-3 1 16,-2-12-2-16,0-9 2 16,1-2-1-16,-2-10 1 15,0-8-3-15,-3-9 3 16,-3-5-2-16,-1-5-1 0,-6-3 0 16,-4-1-2-16,-6 5 4 15,0 12 0-15,0 13-2 16,-9 16 0-16,2 14 0 15,-3 7-14-15,-3 27-1 16,-6 21 12-16,-5 17 3 16,9 9 0-16,0 1-1 15,7-1 0-15,6-3 1 16,2-10 0-16,0-7 1 16,22-13 1-16,3-9-2 15,7-11 0-15,5-10-2 16,2-11 2-16,-7 0 4 15,3-11 0-15,-6-11-3 0,-3-3 6 16,-2 0-7-16,-9 3 3 16,-10 4-3-16,0 2 0 15,-5 7 2-15,0 1-2 16,0 4 0-16,-7 2-3 16,-2 2-3-16,-3 0-1 15,5 0-3-15,2 0 2 16,3 0 3-16,2-8 2 15,0-4-1-15,0-10-22 16,17-5-7-16,11-8 16 16,5-3 1-16,6-6 5 15,3-1 8-15,-5-1 0 16,-5 0 3-16,-3 0 0 16,-11 4 3-16,-3 0-3 15,-9 9 5-15,-6 8 13 0,0 8 6 16,0 7 18-16,0 10-34 15,-18 6-8-15,-3 26-16 16,-11 12 16-16,3 13 1 16,1-1 0-16,13 5-2 15,0-2 1-15,10 1-2 16,5-3 2-16,0-4-2 16,20-7 4-16,11-5-2 15,9-8 3-15,3-7-3 16,6-7 0-16,1-8 0 15,-3-6 3-15,-2-5 1 0,-4-2 1 16,-4-15-2-16,-10-3-1 16,-6-2 4-16,-6-2-4 15,-6 0 3-15,-6 2-1 16,-3 3-4 0,-3 6 4-16,-16 9-4 0,-1 4-3 15,-6 0 0-15,2 14-1 16,8 8-1-16,6 3 4 15,4 0-1-15,6 1 2 16,0-3-1-16,14-1 1 16,8-5 0-16,3-6 2 15,8-3-1-15,4 0-1 16,5-3-22-16,7-1-66 0,2-2-33 16,4-2-414-16</inkml:trace>
  <inkml:trace contextRef="#ctx0" brushRef="#br0" timeOffset="242522.6054">12907 3984 514 0,'0'0'353'15,"0"0"-296"-15,0 0-43 16,0 0-14-16,0 0-4 0,0 0 0 15,-13 25 4-15,13-14 7 16,10-6-7-16,-1-2 10 16,4-3 36-16,1 0 33 15,-1-8-26-15,0-6-24 16,0-1-7-16,-7-1-8 16,-3 2-3-16,0 3-6 15,-3 6 3-15,0 2-8 16,0 3 0-16,0 0-6 15,0 1-87-15,0 15-53 16,-6 6-24-16,2 1-306 16</inkml:trace>
  <inkml:trace contextRef="#ctx0" brushRef="#br0" timeOffset="242817.3307">12897 4311 673 0,'0'0'12'16,"0"0"-10"-16,0 0 18 15,0 0 32-15,0 0-18 16,0 0-8-16,-6 42 13 16,19-40 22-16,-3-2 4 15,1 0-3-15,1 0-11 16,-3-6-13-16,-2-5-9 15,-1-2-12-15,-3 1-2 16,3 1-9-16,-5 5 1 0,1-1-3 16,-2 4-1-16,0 3-6 15,0 0 1-15,0 0-77 16,-12 13-131-16,-10 1-132 16</inkml:trace>
  <inkml:trace contextRef="#ctx0" brushRef="#br0" timeOffset="281205.3809">13568 3924 924 0,'0'0'35'0,"0"0"-24"16,0 0-10-16,0 0-1 16,0 0 0-16,0 0-2 0,0 0 0 15,-5 69 2-15,8-45 2 16,0 6 0-16,0 5 1 16,-3 3 11-16,0 2 12 15,0 0-1-15,0 1-10 16,0-3 0-16,0-4-6 15,0-5-3-15,1-4 0 16,0-6 1-16,1-7-7 16,2-3 6-16,-4-5-3 15,0-1 2-15,0-3 2 16,0 0 5-16,0 0-12 16,0-7-123-16,-4-12-369 15</inkml:trace>
  <inkml:trace contextRef="#ctx0" brushRef="#br0" timeOffset="282539.2058">13572 4071 43 0,'0'0'793'16,"0"0"-705"-16,0 0-18 16,0 0 9-16,0 0-19 15,0 0-32-15,-3-130-15 16,20 122-8-16,-5 1-1 15,1 7-3-15,1 0-1 16,-1 0-1-16,-1 19-2 16,2 8-4-16,2 9 7 15,0 1 1-15,0 3 1 16,4-5-2-16,-8-4 1 0,2-4-1 16,-1-8 2-16,-7-3-2 15,1-8 1-15,-6-2-1 16,1-4 0-16,-2-2 1 15,0 0 8-15,1 0 5 16,2-13 25-16,2-10-18 16,1-4-20-16,6-5 0 15,-3-4 0-15,0 0 0 16,0 2-1-16,-2 6 0 16,1 4 1-16,-5 7-1 0,-3 4 1 15,3 6 1 1,-3 5-1-16,0 2 0 0,0 0-1 15,0 0-4-15,0 0-3 16,0 13-5-16,2 12 8 16,-2 4 4-16,0 6 0 15,0 0 0-15,4-2 2 16,-1 1-2-16,1-4 0 16,5 1 1-16,4-4-1 15,4-1 0-15,-1-1 0 16,7-6 0-16,-4-2 1 15,-3-3-1-15,1-5-1 16,-8-3 1-16,-2-4 0 16,0-2 1-16,0 0 4 0,5-9 5 15,2-11-10-15,0-2 1 16,1-4 5-16,-3 0-5 16,-5 3-1-16,-1 1 3 15,-2 3-3-15,-1 6 2 16,-3 3 2-16,0 6 0 15,0 4-1-15,0 0-3 16,0 0-7-16,0 17-9 16,-8 5 16-16,-1 4 0 15,0 0 0-15,6-3-1 16,3-4 1-16,0-3 0 16,0-5 0-16,6-2 0 15,3-6 0-15,5-3 7 0,8 0-6 16,3-2 2-1,2-15-1-15,-2-3 2 0,-1-2-2 16,-6 1-1-16,0-1 2 16,-8 0-2-16,-1 3 0 15,-5 2 4-15,-2 5-4 16,-2 2-1-16,0 6 2 16,0-1-2-16,0 3 0 15,0 2-2-15,0 0-7 16,0 10 2-16,0 8 5 15,-2 2 2-15,2-1 0 16,0 0-1-16,0-2-5 16,6-3 6-16,7-3 0 15,0-1 2-15,3-3 0 16,1-3-1-16,-1-4-1 16,5 0 3-16,4-2 5 0,4-13-8 15,-3-5 2-15,0-6 3 16,-7-2-3-16,1-6-1 15,-5-6 0-15,-7-3-1 16,-2-5 2-16,-6-3-3 16,0 0 5-16,0 3-8 15,-7 6 5-15,-6 5-1 16,-3 5 1-16,3 7-1 16,4 6 2-16,4 5-2 15,3 9 0-15,-1 2 0 16,3 3-2-16,0 0-3 0,-5 4 2 15,0 18-14 1,-6 11 17-16,3 9-1 0,-2 7 1 16,3 4 0-1,4 1-3-15,3-1 3 0,0-2 0 16,0-3 5-16,3-7-5 16,6-2-5-16,3-6 5 15,3-2 0-15,-5-5 1 16,0-2-1-16,-2-5 2 15,1-2-1-15,-2-6 2 16,1-2-3-16,-5-4-10 16,0-4-55-16,0-1-113 0,1-1-216 15</inkml:trace>
  <inkml:trace contextRef="#ctx0" brushRef="#br0" timeOffset="282973.6562">14718 3796 816 0,'0'0'20'15,"0"0"51"-15,0 0 19 0,0 0-6 16,0 0-28-16,0 0-29 16,-14-62-22-16,14 62-5 15,0 3-9-15,0 14-5 16,0 12 13-16,0 10 1 16,0 8 0-16,0 5 2 15,3 5 3-15,2-1 4 16,-1-2 4-16,1-5 0 15,0-3-5-15,2-5 3 16,-7-5-8-16,3-4 0 16,-3-5 0-16,0-1 1 15,0-5-2-15,0-1 4 0,0-3-6 16,0-3 3 0,0 0 2-16,0-4-5 0,0-5-55 15,0-3-97-15,0-2-238 16</inkml:trace>
  <inkml:trace contextRef="#ctx0" brushRef="#br0" timeOffset="283370.4908">14557 4268 61 0,'0'0'673'0,"0"0"-614"16,0 0 25-16,0 0-1 0,0 0-37 16,0 0-32-16,23-50-11 15,22 44-2-15,7-1-1 16,-1-1 1-16,-2 3 0 16,-9-2 0-16,-10 2-1 15,-12 0 2-15,-7 4-1 16,-8 0 0-16,0 1 9 15,-3 0 7-15,0 0-17 0,0 2 0 16,3 14-14 0,-3 5 14-16,3 5 0 0,-3 0 1 15,1-2-1 1,2 1 0-16,2-8 1 0,1 0 0 16,0-3 0-16,3-4 1 15,-6-2 0-15,6-3-2 16,-1-5-18-16,0 0-217 15,1-16-429-15</inkml:trace>
  <inkml:trace contextRef="#ctx0" brushRef="#br0" timeOffset="283538.6175">15025 4034 767 0,'0'0'53'16,"0"0"-11"-16,0 0-42 16,0 0-1-16,0 0-212 15</inkml:trace>
  <inkml:trace contextRef="#ctx0" brushRef="#br0" timeOffset="286163.939">15115 4143 711 0,'0'0'78'0,"0"0"63"16,0 0-82-16,0 0 4 16,0 0-23-16,0 0-18 15,-9-9-17-15,9 9-5 16,0 0-3-16,0 12-8 15,0 10 10-15,0 7 1 16,0 12 5-16,-3 6 4 16,-5 9 4-16,-4 6 1 15,2 1-3-15,1 2-6 16,-3 0 10-16,6-4-5 16,3-5-4-16,-1-6-1 15,3-11 1-15,-3-8-2 16,1-11-2-16,0-6 1 0,0-4 1 15,3-6 4-15,0-4-3 16,0 0 0-16,0-9-5 16,0-18-89-16,-1-13-332 15</inkml:trace>
  <inkml:trace contextRef="#ctx0" brushRef="#br0" timeOffset="286425.4832">15049 4241 838 0,'0'0'30'16,"0"0"41"-16,0 0 3 0,0 0-32 15,0 0-13 1,0 0-13-16,99-54-2 0,-73 62-11 16,3 12 0-16,-4 6 4 15,-4 0-7-15,-11 3 8 16,-7 0-8-16,-3 1 3 15,-2-4 3-15,-15 1-2 16,-16-3-4-16,-3-2-2 16,0-5-34-16,4-2-44 15,2-9-76-15,12-6-207 16</inkml:trace>
  <inkml:trace contextRef="#ctx0" brushRef="#br0" timeOffset="286929.7087">15550 3959 821 0,'0'0'75'16,"0"0"-15"-16,0 0 8 16,0 0-8-16,0 0-20 15,0 0-22-15,10-70-18 16,-10 87-17-16,0 19 14 15,0 10 0-15,0 4 6 16,-4 0-3-16,4-1 0 0,0-4 3 16,1-6-2-1,19-3-1-15,4-7 0 0,10-4 3 16,3-6-3-16,7-10 4 16,2-6-1-16,-4-3-1 15,0 0 3-15,-6-6 0 16,-5-8-1-16,-7-5 2 15,-8-2-4-15,-4-1 2 16,-7 0-1-16,-5-1 0 16,0 4 1-16,-5 6-8 15,-9 7 1-15,-3 3-13 16,-2 3 14-16,-1 0 0 16,3 14 0-16,1 5-5 15,8 4 5-15,7 2 2 16,1 0 1-16,0-4-1 15,12-1 0-15,8-3 0 16,7-3 2-16,4-2-1 0,9-3 2 16,-3-3-6-1,6-4-5-15,-1-2-130 0,-5-3-524 16</inkml:trace>
  <inkml:trace contextRef="#ctx0" brushRef="#br0" timeOffset="288313.59">16657 4381 821 0,'0'0'31'16,"0"0"-16"-16,0 0 35 15,0 0 36-15,0 0-47 16,0 0-15-16,11-14-10 16,2-6-9-16,-3-2 4 15,2-7 2-15,-3-3 6 16,2-6 6-16,-1-3-7 16,3-3-6-16,3 1-4 15,1 4-3-15,0 5-2 16,-2 12 0-16,-4 7 0 15,-3 8-1-15,-2 5 0 16,7 2 0-16,4 0-7 0,-3 2 4 16,2 6 2-16,0-1 0 15,-9-2 1-15,-1-2 4 16,-3-1-4-16,-1-2 0 16,-2 0-3-16,0 0 3 15,0 0 4-15,0 0 4 16,0 0-4-16,-8 0 0 15,-6-2-4-15,-6 2-2 16,-5 0 1-16,-8 2-2 16,-2 12-1-16,-1 5 2 15,2 6 1-15,4 3-2 0,10 0 2 16,-3 2-3 0,6-2 4-16,7-1-2 0,6-3 1 15,4-1 1-15,0-3 0 16,8-3-2-16,12-1 2 15,9-5 0-15,5-6 3 16,12-5 0-16,2 0 0 16,6-2 1-16,-9-11 2 15,-4-1-5-15,-4-4 0 16,-4-1 2-16,-4 2 0 16,-7-3-3-16,-2 6 3 15,-7-1-3-15,-3 3 1 16,-4 2 1-16,-1 3-2 0,0 0 3 15,-2 4-1 1,4 2-2-16,-4-2-1 0,4 3-1 16,2 0-2-16,1 0 3 15,2 0-2-15,2 0 1 16,-2-3 2-16,1 3 0 16,-6-3 0-16,3 0 0 15,-7 0 1-15,-2 1 1 16,1-1-2-16,-2 1 3 15,1-1 1-15,-1 3-4 16,0-1 5-16,0-1 0 16,0 2 3-16,-7 0-8 0,-19 0-1 15,-8 16-2-15,-10 5 3 16,2 1 0-16,2 2 3 16,9-2-2-16,11-4-1 15,6-2-3-15,8-2 2 16,4-4 1-16,2-2 0 15,2-4 0-15,18-1 0 16,8-3 3-16,5 0-1 16,4-6 1-16,-8-3-1 15,-3-3-1-15,-5 3-1 16,-6 3 1-16,-12 2 5 16,1 3-6-16,-4 1-4 15,0 0 3-15,0 0-2 16,2 6-6-16,2 6 9 15,7 2 0-15,3-5 1 0,7-3 0 16,2-4 0-16,5-2 5 16,4-2-4-16,-1-15-2 15,2-3 1-15,-6-4 0 16,-5-2 1-16,-1-4-2 16,-9-2 2-16,0-6-1 15,-2-4 0-15,-6-5 0 16,0-4 0-16,-4-1 0 15,0-1-1-15,0 6 1 16,0 6-1-16,-4 12 0 0,0 13 1 16,2 7-1-16,2 8 3 15,0 1-3-15,0 0-3 16,0 14-7 0,0 19 0-16,0 16 9 0,0 11 0 15,0 3 1-15,0 3 0 16,6-4 0-16,3-6 0 15,-2-5 0-15,1-8 0 16,0-4 1-16,1-10 1 16,0-7 1-16,-3-8-2 15,1-3-1-15,-1-8-62 16,0-3-94-16,-4-1-265 16</inkml:trace>
  <inkml:trace contextRef="#ctx0" brushRef="#br0" timeOffset="290080.2081">17432 4204 823 0,'0'0'25'16,"0"0"46"-16,0 0 8 16,0 0-20-16,0 0-29 15,0 0-25-15,117-8-3 16,-63 1 1-16,5 0-2 15,1-2 2-15,-7-4 0 16,-5-1-3-16,-12 0-1 16,-8-4 1-16,-8 2 3 0,-5-1 11 15,-8 1 3-15,-4 2 12 16,-3 1-2-16,0 3-6 16,-2 5-17-16,-9 3 2 15,-6 2-6-15,-5 7-4 16,-2 15 3-16,-2 10 1 15,4 3-1-15,10-1 1 16,6 0 0-16,6-4 0 16,0-4 0-16,0-5-1 15,14-4 0-15,5-7 1 16,4-3 0-16,4-7 0 16,-4 0-1-16,6-3-1 15,-7-13 2-15,1-6 1 16,0 0 0-16,0-2-1 0,-3 0 0 15,2 2 1-15,-3 2 0 16,0 1-1-16,-1 2 0 16,3 5-7-16,1-1-17 15,1 5 4-15,2 1-1 16,-1 2 2-16,-2 2 6 16,-2-2 0-16,-2 2 10 15,-6 0 1-15,-2 3-1 16,-7-1 3-16,-3 1 0 15,0 0 1-15,0 0 8 16,0-2 21-16,-2 2 6 0,-18-3-22 16,-9 3-14-1,-8 0-2-15,-1 5 1 16,1 10-1-16,5 1 0 0,7 1 2 16,6 0-2-16,9-2-1 15,10-1 3-15,0-2-1 16,1-2 1-16,20-3 1 15,9-6 2-15,4-1-2 16,3 0 7-16,-3-5-6 16,-6-7-1-16,-7-1 1 15,0-1 0-15,-4-3-2 16,-2 0 0-16,-1 3 0 16,-8 3 3-16,-3 7 1 0,-3 2 8 15,0 2-9 1,0 0-3-16,0 14-12 0,-3 17 9 15,-14 15 3-15,-5 13 0 16,-1 15 7-16,4 8-7 16,8 11 0-16,11 3 0 15,0-5 1-15,17-10-1 16,6-15 0-16,-10-18 0 16,-3-16-3-16,-7-12 3 15,-3-12 6-15,0-3-5 16,-23-5 4-16,-13 0 9 15,-6-6-8-15,-4-14-2 16,5-4-1-16,5-6-2 16,7-5 1-16,5-3 1 0,9-9 0 15,12-2-3 1,3-4 0-16,12-3 0 0,21-2 0 16,12 2 0-16,8 3 0 15,7 0 0-15,3 5-5 16,-2 1 5-16,0 4 0 15,-3 2 0-15,-1 3 0 16,-15 6 0-16,-7 5 1 16,-15 10 0-16,-8 5 0 15,-9 8 1-15,-3 3-1 16,0 1-2-16,0 0-3 16,-12 15-6-16,-8 7 8 15,1 0 1-15,6 1 0 16,7-4 1-16,6 0 0 0,0-3-3 15,13-5-6-15,8-3-12 16,6-5 2-16,3-1-3 16,-6-2 0-16,2 0-3 15,-5-6 10-15,-1-5 7 16,-10-1 8-16,0-1-3 16,-7 2 3-16,-3 1-1 15,0-2-3-15,-10 2-9 16,-11 0-3-16,-4 1 3 15,-2 1 9-15,-1-1 2 16,2 2 2-16,8 2 0 16,3 0 0-16,11 1 0 15,4 1 0-15,0-2 3 16,7-2-3-16,17-2 0 16,8 1 0-16,2 2-2 0,0 2 0 15,2 1 1-15,-3 3 1 16,1 0 0-16,-1 0-2 15,-2 2 2-15,-4 12-4 16,-6 5 1-16,0 4-1 16,-6 5 2-16,-6 2-1 15,-6-2 3-15,-3-2 0 16,0-7 0-16,-3-4 0 16,-10-3 0-16,-1-6 0 15,2-4 5-15,-1-2 2 16,-1 0-4-16,8 0 4 0,0-5 2 15,3-10-3-15,2-2-2 16,1 0 1-16,0-5 2 16,0-1-2-16,13 0-3 15,4-1-1-15,0 4-1 16,3 3 1-16,-1 3-1 16,0 6 0-16,3 2-1 15,0 6-5-15,0 0 4 16,0 0 2-16,-3 8-11 15,-6 9 5-15,-3 4 5 16,-1 1-3-16,0-1 4 16,-1-2-3-16,-5-3 6 0,0-3-3 15,-3-2 0-15,0-5 1 16,0 1-2-16,0-4-33 16,0-3-249-16</inkml:trace>
  <inkml:trace contextRef="#ctx0" brushRef="#br0" timeOffset="290229.3376">19275 4010 708 0,'0'0'35'16,"0"0"43"-16,0 0-49 16,0 0-5-16,0 0-24 15,0 0-10-15,0-26-278 16,23 26-147-16</inkml:trace>
  <inkml:trace contextRef="#ctx0" brushRef="#br0" timeOffset="291397.7208">19442 3992 461 0,'0'0'300'16,"0"0"-163"-16,0 0-46 15,0 0-29-15,0 0-54 16,0 0-4-16,-88 42-4 15,59-17 1-15,13 3 2 16,5-3-6-16,10 0 7 0,1-5-3 16,0-2 0-1,18-4-1-15,7-6 1 0,9-1 5 16,7-7-2-16,-2 0-3 16,-1-4 1-16,-8-9 2 15,-4-3 0-15,-3-1-2 16,-3 0 0-16,-4-2 0 15,-4 4 2-15,-4 3-2 16,-5 0-1-16,-2 4 0 16,-1 7 1-16,0-2-1 15,0 3-1-15,2 0-3 16,-1 0-15-16,2 0-59 16,0 0 56-16,3 1-8 15,0 1 23-15,-1-2 2 0,2 0 4 16,-4 0 0-1,6 0-2-15,-3 0 2 0,1 0 7 16,1-2-7-16,3-2 11 16,-2 2 1-16,-1-1-1 15,-2-1 1-15,0 1 1 16,-3 2 1-16,0 0-9 16,-2-1 5-16,-1 2-2 15,0 0-2-15,2 0 2 16,-2 0-3-16,0 0-1 15,0 0-1-15,0 0 2 16,0 0-4-16,0 0 2 16,0 0-1-16,0 0 15 0,0 0 19 15,-16 0-25 1,-9 0-8-16,-7 7-3 0,-4 9 0 16,5 1 0-16,7 2 0 15,3 1 4-15,6-4-4 16,8 1-2-16,5-3 1 15,2-1 1-15,0-3 0 16,15-2 3-16,6-6-1 16,3-2-1-16,6 0 3 15,-7 0 4-15,0-10-3 16,-4-2-5-16,-3-3 6 16,-2 1-4-16,-5 1 0 15,-3 4 4-15,-6 4 1 16,0 3-2-16,0 2-3 15,0 0-2-15,0 0-8 0,0 10 2 16,0 4 2-16,0 1 4 16,0-3-2-16,0-2 2 15,0-2 0-15,12-5 0 16,7-3 2-16,5 0 1 16,9 0 0-16,0-10 1 15,-5-5-1-15,-1-5 2 16,-2-4 0-16,1-4 0 15,-2-4 5-15,1-7-6 16,-3-8-1-16,1-3-1 0,-7-4-1 16,-6-2-1-16,-6 3 2 15,-4 0-2-15,-4 6-2 16,-15 5-9-16,-2 8-4 16,-1 7 5-16,1 12-1 15,3 8 1-15,2 7 2 16,4 4-3-16,-2 19 4 15,4 9 2-15,1 9 0 16,4 9 5-16,4 4-1 16,1 4 0-16,0 3-1 15,0-4 2-15,0-2 0 16,6-2 0-16,0-5 0 16,0-4 0-16,0-7-1 15,-2-4 1-15,4-5 0 0,-4-6 0 16,1-5 1-1,2-5-1-15,-1-3 0 0,4-2 0 16,3-6-137-16,-2-1-459 16</inkml:trace>
  <inkml:trace contextRef="#ctx0" brushRef="#br0" timeOffset="291583.2122">20342 4282 329 0,'0'0'597'0,"0"0"-585"16,0 0-12-16,0 0 0 0,0 0 23 15,0 0 6-15,-28 112-18 16,3-78 1-16,-14-1-2 16,-9-6-10-16,-5-6-600 15</inkml:trace>
  <inkml:trace contextRef="#ctx0" brushRef="#br0" timeOffset="292492.0923">20708 3754 730 0,'0'0'25'16,"0"0"128"-16,0 0-47 15,0 0-12-15,0 0-26 16,0 0-23-16,0-54-10 16,0 54-14-16,0 0-15 15,0 0-6-15,0 8-2 0,-7 16-9 16,4 12 11-16,-4 9 14 16,1 5 0-16,2 0-7 15,2 0 6-15,2 0-11 16,0-1 5-16,0-6 1 15,0-5 0-15,2-6 2 16,6-5-10-16,-7-8 5 16,2-6-4-16,0-5 4 15,-3-6-2-15,2 0-1 16,-2-2 1-16,0 0 6 16,0 0 6-16,0 0-4 15,0-8-11-15,3-6-22 16,4-3-62-16,5-1-77 15,6-1-405-15</inkml:trace>
  <inkml:trace contextRef="#ctx0" brushRef="#br0" timeOffset="293287.1521">21842 3993 679 0,'0'0'100'0,"0"0"7"16,0 0-43-16,0 0-13 16,0 0-29-16,0 0 5 15,-189-51-20-15,151 71-5 16,-1 5-3-16,5 4 4 16,4-3-6-16,9 0 5 15,11-6-4-15,7-2 1 0,3-4-1 16,0-4 1-16,17-3 1 15,12-6 6-15,2-1 3 16,6 0 33-16,-1-11-26 16,-4-3-4-16,-4-3 3 15,-4-3 6-15,-3-1-1 16,1 0 0-16,-4 1-5 16,-6 6 1-16,-3 5 11 15,-5 2-2-15,-2 7-9 16,-2-3 4-16,0 3-20 15,0 0 0-15,0 8-7 16,0 23-5-16,0 13 12 16,0 10 0-16,0 6 1 0,0-3-2 15,0-1 2-15,0-2-1 16,0-4 1-16,0-3 2 16,0-3-3-16,0-6 0 15,0-2 2-15,0-4 0 16,0-8-2-16,0-8 0 15,0-6 1-15,0-7 0 16,0-3-1-16,3 0 0 16,9-13 13-16,11-13 19 15,7-10-8-15,3-10-7 16,0-3-3-16,1-6-4 16,-2-5-7-16,-2 3-1 15,-8 9 2-15,-8 5-3 16,-3 9 3-16,-8 9-2 0,-1 6-2 15,-2 3-1-15,0 7-8 16,0 2-42-16,-3 3-31 16,-11 1-57-16,-1 1-382 15</inkml:trace>
  <inkml:trace contextRef="#ctx0" brushRef="#br0" timeOffset="294780.6766">22016 3978 864 0,'0'0'64'0,"0"0"79"15,0 0-45-15,0 0-43 0,0 0-18 16,0 0-22 0,-22-65-15-16,22 78-9 0,0 14 7 15,0 8 2-15,0-3 0 16,0-1 2-16,6-4-1 15,5-6 0-15,0-3-1 16,0-8 1-16,0-3-2 16,0-3 6-16,2-4 0 15,5 0-1-15,0-6-4 16,2-9 4-16,-4 0-2 16,-1-5 1-16,0 0-2 15,-5-3 1-15,-1 2 3 0,-3 3-5 16,-4 6 2-16,-2 2-2 15,0 5 0-15,0 4 0 16,0 1-1-16,0 0-2 16,0 0-5-16,0 12 3 15,0 4 1-15,0 5 4 16,0 0-1-16,0 1 2 16,0-2-1-16,10-4 1 15,17-2 3-15,4-4-2 16,10-5 0-16,5-5-2 15,-3 0 0-15,-3-2 0 16,-9-11 1-16,-5-2 2 16,-7-3-2-16,-4-4-1 15,-4 5 6-15,-8-2-5 16,-3 5-1-16,0 3-1 0,-13 2-3 16,-10 4-7-16,-6 5 9 15,0 0-1-15,-3 5 0 16,5 9 2-16,5 3-4 15,4-2 3-15,5 0-1 16,7-3 1-16,3 0 0 16,3-4 0-16,0-2 2 15,1 1 0-15,13-4 0 16,4-2 2-16,4-1 0 16,-2 0 0-16,-3 0-2 15,-6 0 0-15,-1 0 0 0,-4 0 1 16,-3 0-1-16,2 1-3 15,-2 5 0-15,3 5 1 16,1-2 1-16,3 2 1 16,0-2 0-16,4 2 0 15,-2-5 1-15,1-2-1 16,-2-1 3-16,-2-3-3 16,3 0 1-16,-2 0 1 15,4-7 5-15,2-5-3 16,-4-2-3-16,1 0 0 15,-2-2 3-15,1 0 0 16,-2-4-2-16,-2 3-2 16,0 2 2-16,-5 6 1 15,0 4-2-15,-1 5-1 0,-2 0 0 16,0 0-1-16,0 0-5 16,0 5-4-16,0 10 6 15,0 5 3-15,0 0 1 16,0-3 0-16,0-2 0 15,6-5 1-15,-4-3-1 16,5-3 0-16,-1-4 2 16,4 0 0-16,7 0 5 15,3-4 10-15,3-10-10 16,-3-1 1-16,-3-2 0 16,-1 0-4-16,-2-2 0 15,0 1-3-15,1 2-1 0,-8 6 1 16,-2 3 0-1,-5 5-1-15,0 2-1 0,0 0 1 16,0 0-10-16,3 14 4 16,-2 3 6-16,1 3 0 15,2 0 0-15,2-2-1 16,0-1 5-16,2-5-4 16,1 0 0-16,-1-4-2 15,3-4 2-15,0-2 2 16,0-2 3-16,4 0-3 15,0-3 2-15,3-11 2 16,1-3-6-16,-2-4 3 16,-4-2-3-16,-1-4 0 15,-2-5 1-15,-2-7 1 0,-5-4 1 16,-1-3-3-16,-2-4 0 16,0-1-5-16,0 6 5 15,0 5 5-15,-8 8-5 16,2 13-2-16,1 6 2 15,1 10 3-15,3 3-3 16,1 0-6-16,-2 9-5 16,1 16 0-16,-1 12 11 15,1 8 0-15,-1 2 0 16,-1 3 0-16,2-3 1 16,1-1-1-16,0-4 0 15,0-3 1-15,3-4-1 16,7-6 0-16,2-5 2 15,2-4-2-15,0-6 0 0,3-5-41 16,2-6-44-16,2-3-95 16,-6 0-206-16</inkml:trace>
  <inkml:trace contextRef="#ctx0" brushRef="#br0" timeOffset="294951.215">23068 3992 658 0,'0'0'66'16,"0"0"40"-1,0 0-40-15,0 0-42 16,0 0-16-16,0 0-8 0,133-25-20 16,-96 19-292-16</inkml:trace>
  <inkml:trace contextRef="#ctx0" brushRef="#br0" timeOffset="295112.8647">23371 3920 797 0,'0'0'73'0,"0"0"35"16,0 0-67-1,0 0-22-15,0 0-19 0,0 0-42 16,19 0-127-16</inkml:trace>
  <inkml:trace contextRef="#ctx0" brushRef="#br0" timeOffset="296139.9607">23463 3880 878 0,'0'0'43'16,"0"0"90"-16,0 0-56 16,0 0-37-16,0 0-29 0,0 0-11 15,19-2-1 1,1 16 1-16,0 10 0 0,-2 1 0 16,-7 6 0-16,-2 5-1 15,-8 1 0-15,-1-1 1 16,0-4 1-16,0-5-1 15,-5-7 0-15,-1-3 1 16,1-9 1-16,2-4-1 16,3-2 0-16,0-2 2 15,0 0 5-15,0-2 2 16,0-10-5-16,0-5-4 16,0-2 0-16,3-2 1 15,8-1-2-15,3-1 0 16,4 2 0-16,0 1 2 0,3 3-2 15,3 4-2-15,0 2 1 16,1 2 0 0,0 3 0-16,-4-1 0 0,-1 3 1 15,1-1 0-15,-5 1 0 16,-1-1 0-16,-2 0 0 16,-7-1 0-16,-1 2 0 15,-5 1 4-15,0 2-2 16,0 1-1-16,0 0-1 15,-13 0-9-15,-15 4 4 16,-6 11 2-16,0 3 3 0,7 2 0 16,7-1 0-1,6-1 0-15,5-4-2 16,9-1 1-16,0-3 1 0,0-1 1 16,0-4 1-16,15-3-1 15,3-2 1-15,-1 0-1 16,-2 0 0-16,-1 0 1 15,-7 0-2-15,-3 0 0 16,0 0-1-16,-3 0-1 16,4 3-5-16,-1 8 4 15,3 3 3-15,0-2 0 16,0 1 0-16,2-6 1 0,4-2-1 16,0-5 2-1,4 0 2-15,3-3-3 16,-1-13 1-16,0-1-2 0,-2-2 5 15,-1-2-5-15,-4-4 1 16,-2-2 2-16,-1-3-2 16,-4-5 0-16,-3-6-1 15,-2-4 0-15,0 0 0 16,0-3 1-16,0 1-1 16,-7 1 0-16,3 6 1 15,0 11 0-15,3 12-1 16,-1 10 0-16,2 6 0 15,0 1-3-15,0 8-8 16,0 15-3-16,-2 18 9 16,-1 8 4-16,1 3 0 0,0 4-1 15,0 0 2 1,2-2 0-16,-3-1 0 0,3-7-1 16,0-6 1-16,0-6 1 15,2-9 0-15,5-6 2 16,1-5-1-16,-3-8-2 15,2-6-70-15,-1 0-163 16,-2-6-424-16</inkml:trace>
  <inkml:trace contextRef="#ctx0" brushRef="#br0" timeOffset="296382.9188">23997 3964 681 0,'0'0'102'0,"0"0"39"15,0 0-82-15,0 0-17 16,0 0-21-16,0 0-14 16,56-33-7-16,-37 39 0 15,-2 10-2-15,-5 3 1 16,0 5 1-16,-6 3-3 16,-3 1 3-16,-3-3 0 15,0-2 3-15,0-5-1 16,0-1-2-16,0-5 0 15,0-4-7-15,0-5-140 16,0-3-267-16</inkml:trace>
  <inkml:trace contextRef="#ctx0" brushRef="#br0" timeOffset="296548.48">24215 3950 610 0,'0'0'63'0,"0"0"-22"16,0 0-30-16,0 0-11 15,0 0-103-15,0 0 27 16</inkml:trace>
  <inkml:trace contextRef="#ctx0" brushRef="#br0" timeOffset="296854.7177">24215 3950 191 0,'90'-17'443'0,"-90"17"-310"16,0 0-7-16,0 0-48 16,0 0-34-16,0 0-44 15,-47 17 1-15,23 6-1 16,3 3 0-16,8 3 1 16,5-5-1-16,8 0 2 15,0-4-2-15,8-3 5 16,11-6-5-16,7-6 6 15,6-5-2-15,-2 0 3 16,-2-5-5-16,-4-10 5 16,-5-3 0-16,-3-5-5 0,-5 0 8 15,-2-6 24 1,-7 1-11-16,-2 1-14 0,0 3-8 16,-16 7-1-16,-17 6-8 15,-6 8-83-15,0 3-82 16,9 0-270-16</inkml:trace>
  <inkml:trace contextRef="#ctx0" brushRef="#br0" timeOffset="297180.4722">24124 3655 720 0,'0'0'36'0,"0"0"-8"15,0 0-28-15,0 0-8 0,0 0-391 16</inkml:trace>
  <inkml:trace contextRef="#ctx0" brushRef="#br0" timeOffset="304265.5432">23241 4134 143 0,'80'-14'152'0,"-80"14"-53"16,0 0-31-16,0 0-29 15,0 0-11-15,0 0-15 16,-28-2-3-16,22 2 6 15,2 0 3-15,2 0 8 16,1 0 16-16,1 0-15 16,0 0-12-16,-2 0-3 15,2 0-4-15,0 0-3 16,0 0-2-16,0 0 1 16,0 0 10-16,0 0 12 15,0 0 3-15,2 0 3 0,9 0-9 16,6 0-2-16,5 0-6 15,2 0-7-15,0 0 2 16,-2-1-7-16,-2-2-2 16,-5 2-2-16,-1 0 8 15,-4-1-5-15,-4 1 2 16,-2-1-5-16,-1 2 1 16,-3 0 3-16,3-1-3 15,-3 1-1-15,0 0 4 16,0 0-4-16,0 0-1 15,0 0-27-15,0 0-88 16,0 0-74-16,0 0-244 16</inkml:trace>
  <inkml:trace contextRef="#ctx0" brushRef="#br0" timeOffset="316291.5615">20568 3883 182 0,'0'0'57'15,"0"2"-42"-15,0-1-7 16,0-1 9-16,0 0 11 15,0 0 59-15,0 0-29 16,0 0-10-16,0 0-8 16,0 0-8-16,0 0 24 15,0 0 5-15,0 0 4 16,0 0-8-16,3 0-6 16,0-1-33-16,1-4-11 15,3-3-1-15,1-1-1 0,0 4-3 16,-1-3-1-1,0 1 6-15,-1 1-3 0,-1-3 4 16,0-2 0-16,-1 4 0 16,0-3-2-16,1 1 3 15,-2-2-2-15,0-2 1 16,-2 3-2-16,1 0-1 16,-1 4 0-16,-1 2-2 15,2 1 5-15,-1-1-3 16,2 4-3-16,-3-3-1 15,1 0 0-15,1-1-1 16,0 0 0-16,1-2 0 16,-2 4 1-16,1 1 0 15,-2-1 1-15,0 1 1 16,0-2 0-16,0 2-2 0,0 0 3 16,0 1-2-16,0-3 7 15,0 3 4-15,0 0-2 16,0 0-3-16,0 0-3 15,0 0-4-15,0 0-1 16,0 0-5-16,0 0 3 16,0 0-4-16,0 0 0 15,0 0 0-15,0 0 1 16,0 11 5-16,0 2 0 16,0 1 0-16,0 2 0 15,0 2 0-15,0-1 0 16,-2 3 0-16,2-1 0 0,0 0 0 15,0 1 0-15,0 2 0 16,0-1 0-16,0 3-2 16,0-1 2-16,0 3 0 15,0-2 2-15,0-2-2 16,0 0 0-16,0-4 0 16,0 1 1-16,-3-4-1 15,2-1 1-15,1-1-2 16,0-2 2-16,0 1 0 15,0-4-1-15,0 1 0 16,0-1 0-16,3-2 0 16,0 2 0-16,-3-1-31 15,0-3-244-15</inkml:trace>
  <inkml:trace contextRef="#ctx0" brushRef="#br0" timeOffset="316743.4007">20648 4336 70 0,'0'0'296'0,"0"0"-221"15,0 0-22-15,0 0 0 16,0 0-38-16,0 0-11 15,-18 0-2-15,18 0 13 16,0 0-11-16,0 0 7 0,0 0-3 16,0 0 0-1,23 0 2-15,8-1 23 0,11-1 3 16,2-1-19-16,-2 3-7 16,-6-2-7-1,-9 2 0-15,-10 0-3 0,-13 0 0 16,-4 0-96-16,-22 0-373 15</inkml:trace>
  <inkml:trace contextRef="#ctx0" brushRef="#br0" timeOffset="421555.8798">21874 5428 776 0,'0'-17'33'0,"0"5"-24"16,0 3-2-16,0 5 24 15,0 0 8-15,0 2-19 16,0 2-16-16,0-2-1 15,0 2-3-15,2 0 4 16,-2 0-2-16,0 0-1 16,0 0-1-16,0 0 0 15,0 2-10-15,6 13 6 16,-3 6 4-16,7 2 13 16,-1 3-3-16,0-2-1 15,3-2-5-15,-1-2 4 16,5-6 1-16,-3-5-9 15,8-4 4-15,4-5 10 0,10 0 29 16,10-21 22-16,10-8-30 16,4-10-21-16,7-3 1 15,3-6-3-15,1-3-5 16,-2-2-2-16,-2 2 2 16,-8 5-7-16,-7 8 2 15,-15 12 1-15,-10 6-2 16,-10 10 3-16,-8 4-4 15,-5 5 0-15,-3 1-5 16,0 0 3-16,0 0-33 16,-8 21-55-16,-18 14 28 15,-14 8-36-15,-11 9-40 16,-4 2-125-16</inkml:trace>
  <inkml:trace contextRef="#ctx0" brushRef="#br0" timeOffset="422050.4362">22065 5565 582 0,'0'0'16'0,"0"0"62"15,0 0 24-15,0 0-24 0,0 0-12 16,0 0-35-16,-4-59-25 16,4 59-6-16,0 0-10 15,0 12-3-15,0 10 12 16,0-1 1-16,0-1 2 16,0-5 2-16,0-7 0 15,5-3-3-15,14-5 2 16,12 0 16-16,18-14 36 15,20-13-10-15,9-10-14 16,7 1-5-16,2-9-21 16,6-1 8-16,6-5-8 15,-1-2-2-15,-4 3 1 0,-15 7-2 16,-16 7 1-16,-17 10-2 16,-15 5 0-16,-12 6 0 15,-7 4 2-15,-4 5-2 16,-4 2 2-16,-1 1-3 15,-3 2 0-15,0-1-3 16,0 2-37-16,0 0-55 16,-4 13-5-16,-14 7-16 15,-8 3-110-15,-3-1-192 16</inkml:trace>
  <inkml:trace contextRef="#ctx0" brushRef="#br0" timeOffset="449166.6221">22352 5636 511 0,'-7'-10'61'16,"2"4"44"-16,2-4-46 0,3 3 4 16,0 0-34-16,0 2-4 15,0 2-4-15,0 0 13 16,0 2-1-16,0 1-6 15,0 0-11-15,0 0-5 16,0 0-3-16,0 0-6 16,0 0-2-16,-3 2-2 15,-2 12 1-15,2 6 0 16,-1-1 2-16,4-4 0 16,0-3-1-16,0-1 1 15,0-6-1-15,1-2 1 16,11-3 0-16,14 0 4 15,10-17 8-15,19-11 17 0,19-9-4 16,14-7-10-16,17-4-4 16,11-4-3-16,5-1-5 15,-2 5 0-15,-10 4-1 16,-18 10-3-16,-25 11 0 16,-23 7 2-16,-21 8-2 15,-10 4 0-15,-8 3 1 16,-4 1-1-16,0 0 0 15,0 0-1-15,0 2-10 16,-13 15-12-16,-9 7-28 0,-8 1-52 16,-7 1-80-1,-5-2-121-15</inkml:trace>
  <inkml:trace contextRef="#ctx0" brushRef="#br0" timeOffset="449651.9727">22704 5586 515 0,'0'0'68'0,"0"0"-7"16,0 0 17-16,0 0-48 15,0 0-13-15,0 0-17 16,-41-21-7-16,27 37 2 0,-3 6 5 15,-1 1 2-15,6-3-2 16,2-3 0-16,5-3 2 16,3-4-2-16,2-6-2 15,0-3 2-15,0-1 4 16,22 0 2-16,20-15 76 16,23-13-7-16,23-9-36 15,20-10-19-15,14-2-10 16,9-2 4-16,-3 2-8 15,-10 5 4-15,-18 4-5 16,-21 8-4-16,-20 6 2 16,-18 6 0-16,-13 6 1 0,-13 2 0 15,-4 5 3-15,-7 2 6 16,-2 5 1-16,-1 0-5 16,-1 0-3-16,0 0-6 15,0 0 0-15,0 0 0 16,0 0 0-16,0 0-6 15,0 0-12-15,0 8-24 16,-11 6-44-16,-4-2-81 16,-2 4-136-16</inkml:trace>
  <inkml:trace contextRef="#ctx0" brushRef="#br0" timeOffset="484740.5095">4911 15556 739 0,'-3'0'48'0,"0"0"25"15,0 0-14-15,3 0-19 16,0 0 6-16,0 0-22 0,0 0-12 16,0 0-9-16,0 0-3 15,0 0-14-15,3 0-97 16,9 0-123-16,10 0-156 15</inkml:trace>
  <inkml:trace contextRef="#ctx0" brushRef="#br0" timeOffset="485113.4855">6476 15553 73 0,'0'0'555'0,"0"0"-474"15,0 0-21-15,0 0-38 0,0 0 23 16,0 0-28-16,-21 0-10 16,21 0 0-16,0 0-7 15,0 0-60-15,0 3-110 16,0 0-236-16</inkml:trace>
  <inkml:trace contextRef="#ctx0" brushRef="#br0" timeOffset="485442.3494">8442 15519 648 0,'0'0'19'15,"0"0"13"-15,0 0 10 16,0 0 47-16,0 0-30 16,0 0-39-16,-17 0-14 15,17 0-6-15,0 0-46 16,6 0-66-16,7 0-131 16</inkml:trace>
  <inkml:trace contextRef="#ctx0" brushRef="#br0" timeOffset="485747.1391">10133 15645 453 0,'0'0'8'0,"0"0"6"0,0 0-14 16,0 0 6-16,0 0-6 15,0 0-105-15</inkml:trace>
  <inkml:trace contextRef="#ctx0" brushRef="#br0" timeOffset="488544.5588">11772 15453 673 0,'0'0'35'15,"0"0"-18"-15,0 0-10 16,0 0 5-16,0 0 7 16,0 0-19-16,0 0-48 15,-6-9-259-15</inkml:trace>
  <inkml:trace contextRef="#ctx0" brushRef="#br0" timeOffset="488958.7583">12192 13277 575 0,'0'0'24'16,"0"0"44"-16,0 0-40 16,0 0-20-16,0 0 19 15,0 0-21-15,4 3-3 16,-4 4-3-16,0 3-28 16,0-7-75-16,0-3-129 15</inkml:trace>
  <inkml:trace contextRef="#ctx0" brushRef="#br0" timeOffset="495165.7782">11218 10624 306 0,'0'0'18'15,"0"0"34"-15,0 0 1 16,0 0 19-16,0 0-12 15,0 0-19-15,0 0-23 16,-26-6-5-16,26 6 16 16,0 0 7-16,0 0 11 15,0 0-3-15,0 0-16 16,16-1-13-16,14-2-10 16,9 0-3-16,13 1 0 0,14-3 1 15,13 2 1-15,9 2 2 16,0 0 0-16,0-4-5 15,-4 3 1-15,0-5 0 16,-9 1 2-16,-16-3-2 16,-11 1-1-16,-12 1 0 15,-12 1 0-15,-12 2-1 16,-6 1 3-16,-6 3-1 16,3-3 0-16,-3 3-1 15,3-4 0-15,2 1 2 16,3 3-3-16,-1 0 0 0,-1 0 0 15,-2 0 0 1,-4 0 0-16,0 0 0 16,0 0 0-16,0 0 0 15,0 0 1-15,0 0-1 0,0 0 0 16,0 0 1 0,0 0 0-16,0 0 1 0,0 0-1 15,0 0 4-15,0 0 5 16,0 0 5-16,0 0-5 15,0 0-3-15,0 0-7 16,0 0 0-16,0 13 6 16,0 3-4-16,0 3-1 15,-4 2-1-15,4 9 1 16,0-1 0-16,0 9 2 0,0-1-1 16,0 2-1-16,0 6 0 15,10-1 0-15,0 2-1 16,-3 0 1-16,5 2 1 15,-4-1 2-15,1 0-3 16,-6-5 2-16,3-1-3 16,-2-3-3-16,0-1 3 15,2 2 2-15,-3-5 2 16,0-4-4-16,1-5-1 16,-4-8 1-16,0-7 1 15,0-6 1-15,0 1-2 16,0-5 2-16,0 0 0 15,0 0 0-15,0 0 3 0,0 0-2 16,0 0-2 0,0 0 3-16,-19 0-2 0,-11 0 0 15,-6 0-2-15,-9 0 0 16,-5 0 0-16,-4-5 0 16,-4 1 0-16,-1-1 3 15,0-3-3-15,-1 5 1 16,7-3-1-16,3 3 0 15,6-4 0-15,-1 4 0 16,7 1 0-16,1 0 0 16,-2-1 4-16,2-4-3 15,4 0-1-15,5-6 0 0,8 2-1 16,4 2-1 0,-1-1 2-16,4 6 2 0,1-2 1 15,2 1-5 1,-1 1 2-16,6 1 0 0,2 3 0 15,0 0 0-15,3-2 1 16,0 0 1-16,0 2 1 16,0-3-3-16,0 0 9 15,0-4 3-15,-1 0 6 16,-1-3-9-16,2-6-4 16,0-4-2-16,0 1-1 15,0-9-1-15,3-5 2 16,6-9-3-16,4-5 0 15,-3-8 0-15,-1-2 0 16,-3-1 0-16,-3 4 1 16,-3 7-1-16,0 5 0 15,0 6 0-15,-9 6 3 0,6 7-3 16,-3 3 0-16,3 6 1 16,0 0 0-16,3 4 0 15,0 5-1-15,0 0 0 16,0 5 0-16,0 0-2 15,-4 10-7-15,1 11 7 16,-5 8-1-16,0 8-69 16,2 0-52-16,5-2-138 15,1-1-345-15</inkml:trace>
  <inkml:trace contextRef="#ctx0" brushRef="#br0" timeOffset="718738.0564">6334 4902 308 0,'0'0'42'0,"0"0"32"16,0 0 10-16,0 0-14 16,0 0-12-16,0 0-16 15,0 0 0-15,-9-25-7 16,7 22-6-16,-1 0-8 15,-7 2-6-15,1-2-3 16,-11 1-9-16,-2 2 1 0,-8 0-2 16,-9 0 1-16,-2 0-2 15,-8 0 2-15,-7 0-1 16,-5 0-2-16,-9 2 2 16,0 1 0-16,-2 1 3 15,1 0-4-15,5 2 3 16,2-1 5-16,12 0-6 15,6-3-2-15,16 0 4 16,9-1 1-16,3 0-2 16,9 1-4-16,0-2 5 15,6 0 3-15,3 0 5 16,-3 0 6-16,3 0 2 16,0 0 2-16,0 0-3 15,0 0 0-15,0 0 6 0,0 0-8 16,0 0-3-16,0 0-10 15,0 0-3-15,0 0-2 16,0 4 0-16,0 6 1 16,0 7 0-16,3 6 4 15,6 4-3-15,-3 5-1 16,0 6 1-16,3 4 4 16,-3 8-5-16,0-1 6 15,-3 2-5-15,-3-2 0 16,3 1-2-16,-3 1 2 15,0-2-1-15,-3 1 5 16,-9-6-6-16,0-3 8 16,3-5-8-16,0-5 1 0,6 0 0 15,3-4 0 1,6-2-1-16,30-1-3 0,19-5 3 16,27 3 0-16,21-7 2 15,18 1 0-15,4 0-2 16,-1-12-161-16,-4-4-423 15</inkml:trace>
  <inkml:trace contextRef="#ctx0" brushRef="#br0" timeOffset="719923.3435">19140 4959 454 0,'0'0'78'0,"0"0"50"15,0 0-1-15,0 0-58 16,0 0 11 0,0 0-36-16,-12-50-3 0,12 49 8 15,0-1-7-15,0 2-11 16,0 0-31-16,7 0-7 16,30 0 7-16,25 0 13 15,25 0-4-15,11 0 1 16,8 0-10-16,-4-4 4 15,-8-3-3-15,-8-2 5 16,-13 1-5-16,-16-3 0 16,-15 2 1-16,-18-1 0 15,-10 3 0-15,-9-4 1 0,-4 2 13 16,-1 2 11 0,0 0-13-16,0 5-4 0,0-1-6 15,0 1 0 1,0 2-3-16,0 0-1 0,0 0-5 15,-6 7 1-15,-3 10 2 16,1 7 1-16,-4 5 1 16,3 3 1-16,1 6-1 15,-1 3-2-15,2 3 2 16,0 3 1-16,3 2-1 16,1 0 0-16,3-1 0 15,0 1 0-15,0-3 1 0,0 2 0 16,0-4-1-1,0 3 0-15,6-2 0 16,3-1 0-16,-1-3 1 0,-1-4-1 16,0-2 0-16,-4-5 0 15,0-2 0-15,-1-6 1 16,-2-1-1-16,0-8 2 16,0-3-2-16,0-3 0 15,-16-3 0-15,-14 1 0 16,-18-4 6-16,-19-1-5 15,-17 0 2-15,-7 0 0 16,-7 0-3-16,-3-3 0 16,4 3-9-16,7 0-32 15,8 3-81-15,15 11-112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39:50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6183 6307 749 0,'0'0'6'0,"0"0"24"16,0 0 15-16,0 0-24 15,0 0 6-15,0 0-14 16,12-52 3-16,-9 52-8 15,-3 0-8-15,3 0 17 16,-3 0-11-16,0 0 1 16,0 0-10-16,3 0 3 15,0 3 0-15,3 10 0 16,3 4 7-16,2 5 2 16,-1-1 0-16,-1-2-4 15,-2 1-5-15,-1-5 2 16,0-3 2-16,-3-1-4 0,1-6 4 15,2-2-3 1,2-3 2-16,4 0 8 0,15-8-7 16,22-26 34-16,24-19-4 15,20-10-24-15,13-10-6 16,1-1 8-16,-3 2-6 16,-17 4-2-16,-19 14-4 15,-20 11 5-15,-16 16-3 16,-17 12-2-16,-8 11 4 15,-7 1 5-15,0 3-7 16,0 0-2-16,-22 20-41 16,-1 9-32-16,-11 8-59 0,4 3-177 15</inkml:trace>
  <inkml:trace contextRef="#ctx0" brushRef="#br0" timeOffset="7601.4765">20269 7648 465 0,'0'-13'40'16,"0"2"29"-16,0 1 63 15,0 2-92-15,0 1 9 16,0 4-35-16,0 0-11 16,0-1 35-16,4 4-36 15,-4-3 10-15,0 2-3 16,1 1 3-16,-1 0-17 16,0 0 5-16,0 0 0 0,0 0-1 15,0 0 1-15,0 11 0 16,0 7-2-16,0 2 12 15,-1 0-12-15,-4-3 2 16,3 0 0-16,2-3-3 16,0-5 9-16,0-2-6 15,0-5 0-15,0-2 8 16,0 0-8-16,10 0 36 16,22-13 30-16,20-12 1 15,16-8-62-15,14-6 8 16,12-6-13-16,3-1 17 0,4-3-19 15,-4 3 2-15,-6 3 0 16,-9 7-14-16,-15 6 33 16,-15 7-19-16,-15 6 0 15,-13 9 2-15,-10-1-2 16,-7 7 0-16,-2-1 3 16,-4 3-15-16,-1-1 20 15,0 1-8-15,0 0 0 16,0 0-27-16,0 0-44 15,-7 13 3-15,-17 10-14 16,-9 0-101-16,-9-2-178 16</inkml:trace>
  <inkml:trace contextRef="#ctx0" brushRef="#br0" timeOffset="34563.6791">14020 7827 7 0,'13'-11'37'16,"-5"2"-31"-16,1-2 69 15,-4 3-15-15,0-1-4 16,-2 1-10-16,-2 1-13 16,-1 0 17-16,0 4 42 15,0 1-52-15,0 2 41 16,0 0 6-16,0 0-47 15,0 0-9-15,0 0-7 16,0 0 3-16,-4 0 4 0,-6 0-20 16,-6 2 26-1,0 4 8-15,0 2-27 16,-5 1 22-16,-5 2-14 0,1-2-6 16,3 1 14-16,1 2-23 15,9-4 21-15,1-2-19 16,9-3-7-16,2 0-6 15,0-2 1-15,0 3 0 16,28 1 13-16,32-5 28 16,25 0 14-16,38-2-24 15,25-15-20-15,18 3-7 16,13-2 5-16,-3 6-10 16,-5 1 1-16,-21 3 9 15,-29-3-4-15,-21 0-6 0,-29-4 3 16,-25 1-3-1,-22 1 1-15,-9 5-1 0,-12 2 0 16,-3 1 7-16,0-1-5 16,0 4-2-16,0-1-2 15,0 1 2-15,0 0-2 16,0 0-14-16,0 1 5 16,-18 13-43-16,1 0-7 15,-7-2-49-15,-2 1-115 16,-7-9-287-16</inkml:trace>
  <inkml:trace contextRef="#ctx0" brushRef="#br0" timeOffset="35229.3486">14175 7833 533 0,'0'0'0'0,"0"0"8"15,0 0 27-15,0 0-2 16,0 0-14-16,0 0-16 16,-45 10 23-16,43-7 38 0,2 0-40 15,0 1 34 1,0-1-8-16,0 1-3 0,23 0 25 15,16-3 9-15,27 1-4 16,30-2-18-16,27 0-52 16,27 0 10-16,19 0-4 15,10 0-3-15,8 0-9 16,-1 0 6-16,-4 0 1 16,-19 0-8-16,-19 0 1 15,-29 0-1-15,-30-4 2 16,-34-3-2-16,-22 1 0 15,-14 3 3-15,-13 2 6 16,-2 1 42-16,0 0-48 16,0 0 12-16,0 0-13 15,0 0-2-15,0 0 0 0,0 0-8 16,0 0 8 0,0 0 0-16,0 0-5 0,0 0 1 15,0 0 3-15,0 0 2 16,0 0-3-16,0 0-1 15,0 0 3-15,0 0 0 16,0 0-1-16,0 0 1 16,0 0 0-16,0 0 2 15,0 0-4-15,0 0 1 16,0 0 1-16,0 0 0 16,0 0-24-16,0 0 14 15,0 0-6-15,0 0-4 16,0 0-12-16,0 0-34 0,0 0 25 15,0 1-6-15,-9 5-38 16,-2 1-86-16,7-7-94 16</inkml:trace>
  <inkml:trace contextRef="#ctx0" brushRef="#br0" timeOffset="39716.2741">15704 7695 233 0,'0'0'52'0,"0"0"-27"16,0 0-20-16,0 0 44 16,0 0-43-16,0 0 5 15,0 0-11-15,0-2 2 16,0 2-2-16,0 0 0 16,0 0-2-16,0 0 2 15,0 0 0-15,0 0-7 0,0 0 1 16,0 0 0-16,0 0-27 15,0 0-38-15,0 0-114 16</inkml:trace>
  <inkml:trace contextRef="#ctx0" brushRef="#br0" timeOffset="52004.9875">13617 6958 300 0,'-3'-5'64'0,"3"0"18"16,0 4-24-16,0-2 7 16,0 0 4-16,0 0-37 15,0 3 32-15,0 0-21 16,0 0-19-16,0 0-22 16,0 0 13-16,0 0-15 0,0 0 0 15,0 0-6-15,0 0 4 16,0 0 2-1,0 0-2-15,0 0 2 0,0 3-1 16,11 1 1-16,8-1 6 16,11 2 7-16,7-2-1 15,7-3 4-15,11 0 1 16,10 0-7-16,0 0-2 16,9 0 12-16,-3 0-19 15,8 0 3-15,6 0-4 16,5 0 2-16,7 0 0 15,1 0-2-15,-1 1 6 16,5 3-6-16,-8 0 0 16,0-2 2-16,-3-2-2 15,-5 3 0-15,0-3 1 0,-1 0-1 16,2 2 3 0,0-2-3-16,1 0 0 0,6 2-5 15,1-1 5-15,-3-1 2 16,-3 0-2-16,-10 0 0 15,-6 0-12-15,-7 0 12 16,-5 0 0-16,-3 0-28 16,-2 0 24-16,0 0-5 15,-1-5 7-15,-5 2-7 16,-3-3 14-16,-8 2-5 16,-15 0 0-16,-2-1-4 15,-15 1 4-15,-2 1 8 16,-4 0-2-16,-1 1 9 0,0 0-13 15,0 2 21-15,0-1-10 16,2 1-10-16,-2 0-3 16,0 0 3-16,0 0 5 15,0 0-8-15,0 0 4 16,0 0 4-16,0 0 1 16,0 0-8-16,0 0-1 15,0 0 0-15,0 0 1 16,0 5-3-16,0 10 3 15,0 4-1-15,0 3 0 16,1 1 1-16,1 5-1 16,-2-2 0-16,0 3 2 15,0 0-2-15,0 5 2 0,0-1-1 16,0 3-1-16,0-3-1 16,0 4 1-16,0-4 4 15,0 6-4-15,0-3 0 16,0-2 1-16,0 3-1 15,0-3 0-15,0-1 1 16,0-2-1-16,5-4 1 16,-3-2 2-16,-1-2-3 15,1 2 0-15,-2-4 1 16,0-1-1-16,0-3-2 16,0-2 2-16,0-3 0 15,0-1 2-15,0-3-4 16,0-1 3-16,-2 3-1 0,-1-3 0 15,2 0 2 1,-3-1-4-16,1 1 2 0,-4-4 0 16,-1 3 0-16,-12-2 1 15,-3 0-1-15,-10-1 0 16,-3 0 8-16,-2 0-10 16,0-3 2-16,-5 0-1 15,-2 3-1-15,-1-3 2 16,-2 0 3-16,-4 0-3 15,-5 0-3-15,0 0 2 16,-1 0 1-16,2 0 4 16,2 0-4-16,3 0 0 0,2 0 0 15,1 0 0-15,-1 0-3 16,4 1 3-16,-3-1 2 16,2 3-1-16,3-3-2 15,-1 4 4-15,4-3-1 16,5 1-2-16,-10 1-2 15,-1 1 2-15,-5-1-1 16,1-1 2-16,5 1-2 16,3-2 2-16,3-1 0 15,-4 0-1-15,1 2-2 16,-6-1 2-16,-1-1 0 16,-6 0 0-16,-8 0 0 15,3 0 0-15,1 0 0 0,2 0 0 16,5 0 1-16,7 0-3 15,3 0 2-15,4 0 0 16,2-4 0-16,-3-1-1 16,1 2 1-16,-5-1 0 15,3-1-29-15,-5 3 20 16,7-4 5-16,-1 2-3 16,-2 1 6-16,3-1-1 15,-1-2 2-15,0 2 0 16,5-2-1-16,0 3 1 15,8-4 0-15,4 6 0 16,3-2-1-16,8 0 1 16,5 0 0-16,4 3 0 15,1-3 1-15,1 3-2 0,-4 0 2 16,4 0-1-16,0-3 0 16,-3 3 0-16,3-1 0 15,-3-2 0-15,-3 0-1 16,2-1 1-16,0 1 1 15,1-2 0-15,0-1-2 16,-1-2 2-16,1 2 0 16,-2-5-1-16,2 1-1 15,0-2 1-15,1-5 3 16,2-3-2-16,-2-1-1 16,-1-8 5-16,-3-3-1 15,2-2 3-15,-6-6 2 16,3 1-9-16,-1-5 8 0,0-2 1 15,2-4 2-15,0-2-8 16,-1 6 14-16,4 3-6 16,-2 7 1-16,2 6-12 15,0 0 9-15,3 7-1 16,0 2-8-16,0 6 10 16,0 5 0-16,0 6-9 15,0-1 3-15,0 2-4 16,0 3 0-16,0 0 0 15,0 0-4-15,0 0-13 16,0 0 17-16,0 3 0 16,-6 11-26-16,-3 11-42 0,-9 3-93 15,-4 0-106-15</inkml:trace>
  <inkml:trace contextRef="#ctx0" brushRef="#br0" timeOffset="56481.4027">13081 6995 722 0,'-2'0'14'0,"2"2"-14"15,-3 5-3-15,3 3 3 0,0 0 4 16,0 3 0-16,0-2 1 16,0 0-3-16,0-2 9 15,0-3-1-15,0-1 6 16,0-3-6-16,0-1 5 15,0-1 7-15,10 0 1 16,3-10 49-16,19-22 4 16,10-13-39-16,10-12-19 15,0 2-15-15,1-1 2 16,-3 0 1-16,0 5 0 16,-2 1-5-16,-5 11 2 15,-11 9-3-15,-11 13 0 0,-9 8 0 16,-9 7 0-1,-3 2-12-15,0 0-65 0,-3 15-63 16,-17 12-40-16,-5 6-112 16</inkml:trace>
  <inkml:trace contextRef="#ctx0" brushRef="#br0" timeOffset="56865.4908">13212 7074 717 0,'0'0'19'0,"0"0"-11"15,0 0 13-15,0 0 26 0,0 0-47 16,0 0-1-16,-11 32 1 16,6-9 0-16,1 1 1 15,2-9 0-15,2-5-1 16,0-6 0-16,0-4 0 15,0 0 5-15,0 0 33 16,20-16 53-16,9-14-30 16,14-16-42-16,11-7-15 15,8-6 4-15,-1 0-4 16,-2 5 1-16,-4 6 0 16,-8 5-3-16,-10 9-2 15,-5 4 4-15,-9 8-3 16,-6 10-1-16,-8 3 0 0,-5 5-2 15,-2 4-26-15,-2 0-49 16,0 0-63-16,0 10-88 16,-12 7-128-16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41:23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6927 1814 626 0,'0'0'17'0,"5"0"38"16,-2 0 30-16,6 0 2 15,1 0-32-15,2 0-19 16,-1-3-5-16,-1-2-5 16,-1 0-1-16,0-4 6 15,2-3-1-15,1-2-6 16,5-1-7-16,-8-2 6 16,1 0 5-16,1 0 1 15,-5 2-21-15,0 3 6 16,-6 5-1-16,0 4 5 15,0 2-9-15,0 1-9 16,0 0 0-16,0 0-14 0,-9 7-18 16,-9 9-6-16,-1 8-56 15,4 0-80-15,4-1-217 16</inkml:trace>
  <inkml:trace contextRef="#ctx0" brushRef="#br0" timeOffset="433.8542">7106 2065 592 0,'0'0'89'0,"0"0"-19"15,0 0-30-15,0 0 23 16,0 0-30-16,0 0-10 15,11 5-5-15,-11-2 3 16,0-2 7-16,0 3-20 16,0 0 12-16,0 3-2 15,0-1-1-15,0 0 0 16,0-1-8-16,0-2-8 16,0 0 1-16,0-2 7 15,0-1-4-15,0 0-2 16,3 0 19-16,5 0 3 15,3-4 15-15,4-9-24 16,-3 2-8-16,-3 2-1 16,-3-2-1-16,0 3-5 0,-6 2 8 15,3-1-5-15,-3 6-4 16,0 0 4-16,0 1-9 16,0 0 5-16,-6 0-13 15,-12 0-8-15,-6 9-41 16,-5 5-93-16,9-3-280 15</inkml:trace>
  <inkml:trace contextRef="#ctx0" brushRef="#br0" timeOffset="59881.6407">7876 1601 54 0,'0'0'58'16,"0"-3"-44"-16,0 3-6 16,0 0 32-16,0 0-2 15,0 0-15-15,0 0 8 16,0 0 17-16,0 0-25 15,0 0-18-15,0 0-5 0,0 0 2 16,0 0-4-16,0 0 2 16,0 0-17-16,0 0-28 15,0 0 25-15,0 0 15 16,0 0-80-16</inkml:trace>
  <inkml:trace contextRef="#ctx0" brushRef="#br0" timeOffset="61412.2629">7857 1492 11 0,'0'0'27'0,"0"0"-9"16,0 0-11-16,0 0 5 16,0 0 1-16,0 0 30 15,0 0 15-15,0-3-2 16,0 3-8-16,0 0 3 16,0 0 5-16,0 0-3 15,0 0-8-15,0 0-12 16,0 0-10-16,0 0-5 0,0 0 4 15,0 0-7 1,0 0 2-16,0 0-1 16,0 0 1-16,0 0 1 15,0 0 3-15,0 0 1 0,0 0-5 16,0 0-3-16,0 0-2 16,0 0-5-16,0 0-2 15,0 0 0-15,0-2-3 16,0 2 2-16,0 0-3 15,0 0-1-15,0 0 2 16,0 0 0-16,0 0-2 16,0 0 6-16,0 0-4 15,0 0-2-15,0 0 1 16,0 0-1-16,0 0 0 16,0 0 0-16,0 0 1 15,0 0 0-15,0 0 0 0,0 0 0 16,0 0-1-16,0 0 1 15,0 0 1-15,0 0-2 16,0 0 0-16,0 0 1 16,0 0-1-16,0 0 0 15,0 0 3-15,0 0-3 16,0 0 2-16,0 0-2 16,0 0 5-16,0 0-5 15,0 0 2-15,0 0 1 16,0 0-3-16,0 0 0 0,0 0 2 15,0 0-2-15,0 0 0 16,0 0 0 0,0 0 0-16,0 0 0 0,0 0 0 15,0 0-1-15,0 0 0 16,0 0 1-16,0 0-4 16,0 0 1-16,-4 0-165 15,-9 2 8-15</inkml:trace>
  <inkml:trace contextRef="#ctx0" brushRef="#br0" timeOffset="74886.7985">7853 1092 680 0,'-4'-14'31'15,"-1"1"76"-15,1 2-9 16,4 1-19-16,0 1-15 16,0 2-14-16,-3 6-6 0,3 1-16 15,0 0-11 1,0 0-8-16,0 0-9 0,0 5-5 15,-3 22-4-15,-1 12 8 16,1 14 1-16,-3 14 5 16,0 4-3-16,6 4 6 15,0-1-8-15,0-3 1 16,0-1 2-16,0-8 2 16,3-6-2-16,0-7 3 15,3-9-4-15,-3-7-1 16,1-8 0-16,-1-5 0 15,-3-6 0-15,0-4-1 0,0-4 0 16,0-2 3 0,0-4-3-16,0 0-2 0,0 0-12 15,6-18-41-15,0-10-146 16,2-11-259-16</inkml:trace>
  <inkml:trace contextRef="#ctx0" brushRef="#br0" timeOffset="75185.9211">7876 1084 644 0,'0'0'149'0,"0"0"-106"16,0 0 47-16,0 0-36 15,0 0-18-15,0 0-11 0,100-103-18 16,-73 103-2-16,-2 20-5 15,-7 9-6-15,-6 6 6 16,-12 7 0-16,0 5 5 16,-6 3-4-16,-21-2 0 15,-4-4 3-15,-8-5-3 16,-5-5-1-16,6-5 0 16,-1-5 0-16,5-2-14 15,15-7-34-15,7-9-43 16,12-6-56-16,0 0-95 15</inkml:trace>
  <inkml:trace contextRef="#ctx0" brushRef="#br0" timeOffset="76060.5716">8201 1068 722 0,'0'0'57'0,"0"0"51"16,0 0-2-16,0 0-26 15,0 0-52-15,0 0-28 16,2-14-19-16,-17 56 19 16,-1 17 6-16,-1 15-2 15,-1 5-4-15,-3-2 3 16,8-4 0-16,4-10-3 16,6-7-1-16,3-6 1 0,0-4 3 15,0-14-3 1,9-7 0-16,3-9 0 0,2-11 0 15,6-5 1-15,-2 0 7 16,9-16-2-16,2-10 4 16,6-7-6-16,-8-4 1 15,-4 8 0-15,-6 9 3 16,-14 9 9-16,-3 6 3 16,0 5-6-16,0 0-14 15,0 0-5-15,0 15-6 16,0 6 10-16,0 6 2 15,0-1 0-15,0-1-1 0,15-3-3 16,5-5 3 0,9-5 0-16,4-5 1 0,0-5 1 15,-2-2-2-15,-4 0-4 16,-6-7-9-16,-11-7 0 16,-5-3 2-16,-5-5-1 15,0 2 9-15,-15-3-5 16,-9-2 6-16,-6 1-1 15,-2-1 3-15,3 4 0 16,5 2 0-16,9 5 0 16,8 6 0-16,7-1 1 15,0 1-1-15,13 0-22 16,20-1-6-16,15-2-1 16,7 0 6-16,3-3-11 15,-6 0 15-15,-6-2 10 0,-6 1 9 16,-11-3 4-16,-10-2-2 15,-2 0 7-15,-8-6 10 16,-6 0 17-16,-3-3-6 16,0 0-16-16,0 2 4 15,0 3-3-15,-6 6-4 16,-3 5-1-16,0 6-10 16,6 4 2-16,-1 3-2 15,2 0-4-15,-7 17-1 16,0 14-2-16,-1 11 7 15,2 13 0-15,3 3 0 16,1 5 0-16,1-1 0 0,3-1 4 16,0-3-2-1,0-4 0-15,0-4 1 0,6-11-1 16,1-7 4-16,3-5-3 16,0-7-1-16,-4-4-2 15,0-7 0-15,-6-2-2 16,0-7-122-16,0 0-337 15</inkml:trace>
  <inkml:trace contextRef="#ctx0" brushRef="#br0" timeOffset="76492.9464">8499 1685 776 0,'0'0'47'0,"0"0"-26"15,0 0 43-15,0 0-44 0,0 0-9 16,0 0 2-16,299-112-5 16,-212 92-6-16,-4-2 1 15,-16-3 1-15,-12-6 0 16,-16 0 0-16,-12-4-4 16,-11-1 1-16,-10-1-1 15,-6-1 7-15,0 3 20 16,-6 1-8-16,-10 7-8 15,-5 5 6-15,6 9-8 16,2 6 2-16,2 7-10 0,5 0-1 16,0 8-1-16,0 23-10 15,-1 17 11-15,-2 11-1 16,3 9 0-16,-1-1 1 16,0-2 2-16,3-2-1 15,1-5 4-15,3-8-4 16,-3-5 1-16,3-7 1 15,0-9-2-15,0-4 3 16,0-4-4-16,0-6 1 16,6-4-1-16,0-5-1 15,6-6-118-15,-3 0-260 16</inkml:trace>
  <inkml:trace contextRef="#ctx0" brushRef="#br0" timeOffset="76773.1982">8860 1734 720 0,'0'0'67'0,"0"0"19"16,0 0 22-16,0 0-12 15,0 0-54-15,0 0-39 16,36-88-1-16,12 79 5 16,4 2 0-16,-7 7-2 15,-2 0-3-15,-13 0-4 16,-4 5-2-16,-4 7 1 15,-6 4 1-15,-4 4 2 16,0 2 2-16,-6-1-2 0,-3-1 3 16,0-1-3-1,-3-4 4-15,2-1-4 0,-2 0-3 16,4-4-78-16,2-7-134 16,5-3-360-16</inkml:trace>
  <inkml:trace contextRef="#ctx0" brushRef="#br0" timeOffset="76907.8373">9344 1638 716 0,'0'0'49'0,"0"0"44"16,0 0-56-16,0 0-31 16,0 0-6-16,0 0-107 0,23-67-324 15</inkml:trace>
  <inkml:trace contextRef="#ctx0" brushRef="#br0" timeOffset="77974.5476">9344 1638 699 0,'-72'6'119'0,"72"-6"-23"15,0 0 16-15,0 0-30 16,0 0-24-16,0 0-39 15,55-36-8-15,-36 32 1 16,-1 4-8-16,2 0-2 16,-5 0-2-16,2 14 0 0,-1 6-3 15,-3 4 1-15,-3-1 2 16,-1 4 0-16,2-6 3 16,-5-2-2-16,-3-5 0 15,0-3 1-15,-3-6-2 16,3-2 1-16,-3-3 0 15,0 0 1-15,3 0 5 16,0 0-1-16,0-5 5 16,8-10 0-16,5-6-7 15,3-6-4-15,4-2 2 16,3-3-1-16,0 3-2 16,-8 9 1-16,4 4-1 15,-7 6 0-15,-2 5-4 0,1 3 3 16,-5 2 2-1,1 2-3-15,-4 16-1 0,0 8 1 16,-6 6 0-16,0 1 1 16,0 1 2-16,-2-2 1 15,2-3-1-15,0-8 0 16,6-4 0-16,20-7 0 16,3-5 2-16,12-5-2 15,5 0 4-15,3-12-4 16,-4-7 2-16,-5-3 3 15,-5-3-3-15,-1-4 2 16,-9-1-3-16,-2 2 0 16,-14 4 0-16,-9 6-1 15,0 5 2-15,-26 10-2 16,-9 3-4-16,-7 0 0 0,6 17 0 16,5 7 3-16,16 1-5 15,6-2-2-15,6-1-3 16,3-5-3-16,3-3 2 15,12-6 3-15,6-5 2 16,1-3 2-16,-3 0 5 16,4-5 0-16,0-7 5 15,3-5 3-15,0-2 3 16,0-3 3-16,1-3 6 16,-6 4-8-16,-6 5-3 15,-6 5 0-15,-7 9 3 16,-2 2-4-16,0 0-8 15,0 0-7-15,-8 25 1 0,-14 14 6 16,5 19 0-16,-6 17 1 16,6 13 0-16,4 14-1 15,6-4 3-15,7-5-4 16,0-6 1-16,14-10 0 16,-2-9 3-16,1-12-3 15,-2-9 1-15,-8-12 0 16,-3 2-1-16,0-5-1 15,-8-4 0-15,-14-2 1 16,-10-13 2-16,-10-5 2 0,-11-7-3 16,-5-1 1-16,0-12-1 15,7-9 2-15,14-11-1 16,15-7 0-16,16-12 2 16,6-12-4-16,21-8-2 15,19 0 2-15,9 5-1 16,-3 8-1-16,2 5 1 15,4 3-2-15,12 4-25 16,21 0-32-16,9 2-115 16,14-5-313-16</inkml:trace>
  <inkml:trace contextRef="#ctx0" brushRef="#br0" timeOffset="79389.1032">11026 1431 233 0,'0'0'62'0,"0"0"64"15,0 0 20-15,0 0-7 16,0 0 8-16,0 0-51 16,45-162-37-16,-51 156-23 15,-10 6-1-15,-14 20-21 16,-11 19-13-16,-7 12 1 15,1 2-2-15,14-1 0 16,14-7 0-16,13-4 0 16,6-4 0-16,0-11-2 15,23-2-3-15,12-10 5 16,12-8 0-16,3-6 7 16,3 0-3-16,-6-9-3 15,-6-7 4-15,-6-3 5 0,-11 0-5 16,-6 2 4-16,-8 7-3 15,-9 3 13-15,-1 6 11 16,0 1-8-16,-15 0-22 16,-13 11-3-16,-1 6 1 15,2 6 1-15,15-1-2 16,12 1-5-16,3-4 8 16,20-2-6-16,12-5 5 15,4-7-3-15,4-3 2 16,-4-2 1-16,-8 0-1 15,-10 0-1-15,-11-7 3 16,-8-1-5-16,-2-4 1 16,-9-2-20-16,-20-3-18 15,-6 0 1-15,2 0 24 0,0 0 10 16,8 3 5-16,8-1 1 16,10 5 1-16,4 4 0 15,3 3 0-15,0 3-8 16,6-3-52-16,18 3 60 15,4 0 5-15,5 0-4 16,0 0 1-16,-2 5 2 16,2 3-4-16,0 5 0 15,-4 1 4-15,-3 5-1 16,-7 0-1-16,-5 1 2 16,-8 0-4-16,-3-2-1 15,-3-1 1-15,0-5 2 16,0-5 1-16,0-2-3 15,0 0 5-15,0-5-5 0,0 0 7 16,0 0 4-16,0-3 16 16,0-11 34-16,0-6-50 15,0-4-5-15,7-2-4 16,2-1-2-16,5 3 0 16,2 3-4-16,2 7 2 15,0 5 4-15,1 9-8 16,-4 0 6-16,3 3-5 15,-6 17-1-15,2 6 5 16,-1 0 1-16,-2 4 1 16,0-2 2-16,1-3-1 0,0-1-1 15,-9-4-1-15,3-1-5 16,-6-8-142-16,0-5-278 16</inkml:trace>
  <inkml:trace contextRef="#ctx0" brushRef="#br0" timeOffset="79831.9201">11735 1690 511 0,'0'0'326'16,"0"0"-277"-16,0 0 50 16,0 0-21-16,0 0-41 15,0 0-33-15,28-56 1 0,5 56-4 16,0 12-1-16,-7 8-1 15,-4 2 1-15,-5 4 0 16,-7-1 0-16,-4-1 1 16,-6-5 0-16,0-4 0 15,0-4 0-15,0-6-1 16,0-4 2-16,0-1-1 16,0 0 7-16,0 0 3 15,0-8 1-15,0-9-9 16,0-3 3-16,10-5-5 15,3 0 2-15,5-2-2 16,6 3 6-16,-2 3-7 16,-2 11-4-16,-4 7 4 15,-6 3-3-15,0 1-6 0,3 16 7 16,-4 4 0-16,-2 5 2 16,3 1 0-16,0-2 0 15,-1-1 0-15,4-5 1 16,-4 1-1-16,2-3 0 15,5-4-9-15,-3-2-125 16,6-9-188-16</inkml:trace>
  <inkml:trace contextRef="#ctx0" brushRef="#br0" timeOffset="80708.6545">12260 1847 497 0,'0'0'88'0,"0"0"-44"0,0 0 63 15,0 0 1-15,0 0-16 16,0 0-44-16,73-31-17 16,-47 16 7-16,-1-6-12 15,0-1-16-15,-5-1 11 16,0-3-1-16,-8-1-16 16,-6 4-1-16,-5 3 0 15,-1 11-6-15,0 6 2 16,-16 3 0-16,-14 12-2 15,-4 14-9-15,1 4-3 16,14 1-5-16,4-4 8 0,9 0 2 16,6-2-6-16,0-7 12 15,21-6 3-15,11-3-11 16,7-8 10-16,3-1 1 16,0 0 0-16,-9-7-4 15,-2-8 5-15,-1 0 3 16,-7-4 0-16,1 2-3 15,-4-2 2-15,1 4 3 16,-2 1-5-16,1 3-1 16,-7 0 1-16,0 4-2 15,4 0 2-15,-8 4-6 16,1-3 2-16,0 3-2 16,-5-4 0-16,3 1 6 15,-8-1 0-15,0-4-7 0,0 1 2 16,0 1 5-1,-8 0 1-15,-11 2 3 0,0 5-4 16,-6 2 0-16,-6 0-1 16,0 16-3-16,-3 11 1 15,8 2 2-15,8 3 0 16,11 0-3-16,7-4 2 16,0-1 1-16,9-5 1 15,18-8 1-15,7-2 1 16,9-7 0-16,0-5-2 15,2 0 7-15,-3-14-3 16,-9-8-1-16,-4-5 7 0,-3-4 12 16,-2-8 1-1,-5-3-1-15,-1-5-9 16,-1-7-3-16,-4-1 1 0,-7-3-9 16,-6 4 2-16,0 4 2 15,-3 6-4-15,-10 13 3 16,1 11 1-16,4 11 1 15,3 6-4-15,1 3-3 16,3 22-15-16,1 17 9 16,0 11 6-16,0 6 1 15,0 3 0-15,7 2-1 16,-4 1-1-16,1-4 1 16,0-3 0-16,2-6 0 15,-3-6 3-15,4-7-3 16,-1-4-1-16,1-8 1 0,2-2 0 15,2-6 0-15,-5-10-120 16,-6-6-319-16</inkml:trace>
  <inkml:trace contextRef="#ctx0" brushRef="#br0" timeOffset="80956.9927">13001 1736 816 0,'0'0'39'0,"0"0"68"16,0 0-37-16,0 0-14 16,0 0-29-16,0 0-12 0,159-101-9 15,-124 101-4-15,-5 11-2 16,-8 9-3-16,-1 6 3 16,-9 1 0-16,-3 3 0 15,1 1 0-15,-5-3 0 16,1-1 2-16,0-2-2 15,0-4-59-15,-3-6-68 16,5-10-292-16</inkml:trace>
  <inkml:trace contextRef="#ctx0" brushRef="#br0" timeOffset="81113.6822">13440 1733 769 0,'0'0'48'0,"0"0"8"0,0 0-14 16,0 0-25-16,0 0-17 16,0 0-24-16,13-12-189 15,12 17-462-15</inkml:trace>
  <inkml:trace contextRef="#ctx0" brushRef="#br0" timeOffset="82068.6809">13711 1726 704 0,'0'0'112'0,"0"0"21"16,0 0-34-16,0 0-48 15,0 0-28-15,0 0-16 0,-137-21-4 16,116 49-6-16,9-1 1 16,4 1 0-16,8-2 2 15,0-2 0-15,14-5 0 16,5-7-6-16,13-4-9 15,-2-5-3-15,1-3 7 16,-1 0 11-16,-10-6 2 16,0-8 1-16,-11-2-1 15,-3 0 6-15,-6 1-4 16,0 1 1-16,0 0-4 16,-8-2 4-16,-5 2-1 0,-4 2-4 15,4-1-5-15,3 2 5 16,4 2 1-1,6 4 2-15,0-1-3 0,0 0 0 16,0 1-2-16,6 2-14 16,8 0 9-16,8 1-3 15,6 2 10-15,5 0 4 16,1 0 1-16,-7 3-7 16,0 9 2-16,-5 3-1 15,-4 5-8-15,-6 1 6 16,-5 1 2-16,-4 1 1 15,0-3 0-15,-3-3 3 16,0-6 0-16,4-5-1 0,-2-4 6 16,-1-2-1-16,1 0 28 15,1 0 33-15,7-8-9 16,5-9-22-16,0-5-36 16,5-1 7-16,-5-3-4 15,6 0-4-15,-2 1 0 16,-1 3 0-16,0 5 2 15,-9 7-2-15,-5 3-7 16,-1 7 0-16,-3 0 6 16,3 3-6-16,0 14 0 15,0 6 7-15,0 4 0 16,-1 0 3-16,3 0-2 16,2-3-1-16,-1-3 0 15,2-6 1-15,1-4-2 16,0-5 1-16,5-6-4 0,2 0 4 15,6 0 0-15,5-10 6 16,2-6 3-16,-1-2-8 16,-4-2-1-16,-3-3 6 15,-3-5-1-15,-3-2-5 16,-4-2 4-16,-9 1-4 16,-2 2 0-16,0 3-1 15,-9 8-2-15,-1 6-9 16,-7 11 0-16,2 1-5 15,2 8-8-15,3 17 4 16,7 7 6-16,3 3 6 0,3 4 4 16,17-3 3-1,3-4 2-15,-7-4-2 0,-1-3 2 16,-1-3 1-16,-9-3-1 16,3-1 0-16,-5-1-1 15,-3-3 1-15,0-2 0 16,-3-3-8-16,-24-9-67 15,-4 0-163-15</inkml:trace>
  <inkml:trace contextRef="#ctx0" brushRef="#br0" timeOffset="83692.2977">15365 1610 315 0,'0'0'226'0,"0"0"-150"15,0 0 36-15,0 0-72 0,0 0-12 16,0 0 22-16,40-57-5 15,-35 46-3-15,1 1 8 16,-5-1-4-16,-1 1-15 16,0 3-5-16,-10 0-16 15,-18 7 1-15,-17 0-9 16,-20 4-4-16,-1 18 5 16,-3 6-6-16,12 2 1 15,14 2 2-15,14-3-3 16,12-2 3-16,8-6-1 15,9-6-3-15,0-1 1 16,0-6 2-16,7-4 1 0,14-4 1 16,6 0 9-1,6-2 6-15,-2-13 0 0,2-2-1 16,0-1 1-16,-8 1-7 16,-4 4 5-16,-8 6-6 15,-10 4 7-15,-3 3 1 16,0 0-16-16,0 3-14 15,0 13 8-15,0 2 6 16,0 3 2-16,2-4 1 16,5-2-2-16,4-6 1 15,-2-3-1-15,-4-4-1 16,3-2 2-16,7 0 4 16,4-2 6-16,4-12 3 15,1-3-2-15,-1-1-10 16,0-1 13-16,-4 1-9 0,-2 5-2 15,-11 6-2-15,-3 7-3 16,-3 0-3-16,0 3-4 16,0 16-2-16,0 9 9 15,6 0 7-15,2-3-4 16,3-3-2-16,0-8 0 16,0-5-1-16,1-4 0 15,-1-5 0-15,7 0 1 16,2-5 7-16,5-10 3 15,-2-4-6-15,0-2 1 16,-3 0-3-16,-1-1 0 16,1 0 0-16,-5 5 0 0,-1 7-3 15,-9 6 0-15,-5 4-2 16,0 0 0-16,0 0-9 16,4 16 3-16,-1 2 8 15,5 3 3-15,0-2-3 16,6-2 0-16,2-5-1 15,3-4 1-15,11-3 0 16,6-5 0-16,6 0 1 16,0-5 0-16,-1-7 0 15,-4-5 0-15,-6-1-1 16,-4-2 1-16,-4-3-1 16,-4-3 0-16,-5 2-8 15,-8 5 0-15,-6 3 7 0,0 9-12 16,-23 3 6-16,-9 4-25 15,-7 4 0-15,-4 18 18 16,10 5-5-16,8 5 3 16,6-1-9-16,12-5 12 15,7-4 2-15,0-5-2 16,7-6 1-16,18-7 2 16,5-4-16-16,8 0 25 15,1-13 1-15,-3-9 5 16,-7-3-3-16,-5-6 4 0,-5-7 2 15,0 0-1 1,-6-8 5-16,-4-5 5 16,-5-3-5-16,-4-11-3 15,0-7-8-15,0 0 0 0,-10 3 2 16,-6 14-3-16,-4 18 0 16,2 11 0-16,8 11 5 15,0 10-3-15,4 5-2 16,2 8-5-16,1 26-15 15,3 21 20-15,0 17 0 16,5 11 0-16,13 6 1 16,-5-4 0-16,-1-5-1 15,2-7 1-15,-9-5-1 16,6-8 0-16,-4-12 0 16,1-11 1-16,-2-9-2 0,3-6 5 15,-3-6-3 1,0-8-1-16,3-4-4 0,5-4-204 15,5-4-647-15</inkml:trace>
  <inkml:trace contextRef="#ctx0" brushRef="#br0" timeOffset="88135.6106">16475 1567 693 0,'0'0'48'16,"0"0"53"-16,0 0-22 16,0 0-12-16,0 0-24 15,0 0-23-15,0 0-13 16,34-87-2-16,-12 80 1 16,-1 4-1-16,-3 3-5 15,2 2-2-15,-5 15 2 16,9 9-1-16,-8 10 1 15,0 0 0-15,-2 3 6 16,-4-6-6-16,-2-7 1 0,-6-6 1 16,-2-8-2-16,0-3 0 15,0-4 4-15,0-3-1 16,0-2 2 0,0 0 7-16,0 0 24 0,0-14 29 15,0-8-45-15,0-9-15 16,5-5 2-16,8-4-7 15,5 1 0-15,0 2-2 16,2 7-1-16,-8 9 3 16,-4 6 0-16,-2 8-20 15,-1 4-53-15,1 3-23 16,2 0-178-16,-1 0-36 0</inkml:trace>
  <inkml:trace contextRef="#ctx0" brushRef="#br0" timeOffset="88737.416">16892 1620 86 0,'0'0'75'0,"0"0"45"15,0 0 18-15,0 0-5 16,0 0-14-16,0 0-23 16,104-7-31-16,-87-12-30 15,-4 1-6-15,-2-2-7 16,-6 2 11-16,-5 3-5 15,0 3-6-15,-5 2-4 0,-11 7-1 16,-6 3-10-16,-11 0-7 16,-2 22 0-16,0 6 0 15,5 5-3-15,9 1 3 16,6-2-2-16,10-3-3 16,5-3 5-16,5-7-4 15,25-6 1-15,8-8 2 16,15-5 2-16,2 0 5 15,-1-17-4-15,-1-6 7 16,-5-8-6-16,-8-7 4 16,-4-1-5-16,-8-4 6 15,-5-4-5-15,-6-1 0 16,-9 0 5-16,-7-5 1 16,-1 0-3-16,-1 6 1 0,-14 5 0 15,2 12 1 1,-5 10 7-16,9 8-6 15,-1 5-2-15,6 7-3 0,0 0-4 16,1 7-4-16,2 17-8 16,-5 17 8-16,3 13 4 15,3 6 0-15,-4 5 0 16,4-2 1-16,0-3-1 16,0-4 0-16,0-4 0 15,7-7 2-15,2-6-4 16,4-8 4-16,-1-4-1 15,2-6 0-15,2-5-1 16,8-8 0-16,1-5-3 16,9-3-65-16,7-7-126 0,-1-16-470 15</inkml:trace>
  <inkml:trace contextRef="#ctx0" brushRef="#br0" timeOffset="89334.9475">17716 1551 310 0,'0'0'580'16,"0"0"-568"-16,0 0 0 15,0 0 5-15,0 0-6 16,0 0 2-16,-314 69-7 16,298-47-2-16,13 1-4 0,3-3 3 15,16-3 0-15,19-5-2 16,5-7 0-16,1-3 5 15,2-2-3-15,-12 0-6 16,-4 0 8-16,-4-5-4 16,-9 1 3-16,-5 2-1 15,-6 1 9-15,-3 1-10 16,2 0-2-16,3 0-8 16,1 7 8-16,7 1-3 15,-2 1 6-15,4-3-3 16,5-1 6-16,-5-3 3 15,1-2-6-15,4 0-2 16,-4-5 3-16,-1-12 3 16,1-5-2-16,-4-3 3 0,-2-5 2 15,1-4 0-15,-3-3 8 16,-1-5 1-16,-3-7 1 16,-4-5-1-16,0-8-4 15,0-4-1-15,0 6-1 16,-8 9 4-16,2 17 0 15,-4 14-1-15,4 13-3 16,3 7-2-16,2 0-11 16,1 6-7-16,0 27-11 15,0 18 18-15,0 13 1 16,0 6 0-16,3-4-1 16,9-5 0-16,3-4 1 15,0-6-1-15,-3-6 0 16,3-7 1-16,-3-9-3 0,1-4-1 15,1-6-17-15,2-7-99 16,-4-10-153-16</inkml:trace>
  <inkml:trace contextRef="#ctx0" brushRef="#br0" timeOffset="89602.3801">17884 1606 880 0,'0'0'26'0,"0"0"42"0,0 0-2 16,0 0-4-16,0 0-50 15,0 0-9-15,136-71-1 16,-96 71-1-16,-3 12-2 16,-5 5 1-16,-5 6-1 15,-12 3-1-15,-1 5-1 16,-4-2 3-16,-4-2 2 15,-6-1-2-15,3-4-2 16,-3-5-65-16,0-5-97 16,0-12-285-16</inkml:trace>
  <inkml:trace contextRef="#ctx0" brushRef="#br0" timeOffset="89744.7346">18289 1604 665 0,'0'0'15'0,"0"0"-15"16,0 0-49-16,0 0-51 15,0 0-280-15</inkml:trace>
  <inkml:trace contextRef="#ctx0" brushRef="#br0" timeOffset="90608.9609">18588 1552 833 0,'0'0'28'16,"0"0"12"-16,0 0-20 0,0 0-12 15,0 0-5-15,0 0 1 16,-229 93-4-16,217-67 2 16,9-4-1-16,3-2-1 15,0-6-1-15,15-7-23 16,8-6-62-16,0-1 50 15,4 0-3-15,-8-14 39 16,4-2 1-16,-4-6 9 16,0 1 18-16,1 0 35 15,-1 3-31-15,-2 5 3 16,-7 6 14-16,2 5-29 16,-3 2-20-16,3 0 0 15,-2 6-18-15,4 14 18 0,-3 0 0 16,2 4 1-16,-7-3 1 15,2-4 1-15,-3-5-2 16,-2-4-1-16,-1-4 1 16,-2-4-1-16,2 0 1 15,0 0 22-15,2 0 66 16,6-11 7-16,4-6-57 16,4-3-37-16,2-5 5 15,0-1-4-15,3-1-2 16,-7 4 1-16,0 3-1 15,-7 11-1-15,-2 6 2 16,-7 3-6-16,0 0 0 0,3 3-9 16,4 15-3-1,0 10 16-15,-2 1-1 0,-2 3 1 16,-2-2 0-16,2-3 1 16,3-7 2-16,5-3-2 15,-4-7 1-15,4-4-2 16,5-6 0-16,12 0 3 15,5-12 12-15,4-9-13 16,-1-2 3-16,-3-3-4 16,-4-2 4-16,-7 1 1 15,-3 2-5-15,-10 2-1 16,-7 5 1-16,-2 4-1 16,-11 2 0-16,-19 4-29 0,-4 4-23 15,0 4-6 1,10 0 19-16,11 7 2 0,13 8-14 15,0 2 14-15,22 3 24 16,17 0 4-16,8 0 5 16,0-1 4-16,-3 0 4 15,-6-4-4-15,-10-1 16 16,-6-2 3-16,-9-2-1 16,-6-2-4-16,-6 0-9 15,-1 1-2-15,0 0 1 16,-21 1 7-16,-6-1 2 15,-3-4-9-15,2-2-4 0,5-3-1 16,6 0-88 0,4-7-35-16,8-13-137 0,5-3-159 15</inkml:trace>
  <inkml:trace contextRef="#ctx0" brushRef="#br0" timeOffset="91204.0457">19280 1537 342 0,'0'0'170'15,"0"0"-22"-15,0 0 7 16,0 0-45-16,0 0-32 15,0 0 15-15,178-324-37 16,-172 308-16-16,-5 11 2 16,-1 4-16-16,0 1-26 15,0 18-8-15,0 23-12 16,-3 17 20-16,-5 8 4 0,2-1-3 16,4-3-1-16,2-3 0 15,0-2 0 1,9-6 2-16,10-10-1 0,-1-11-1 15,-1-9 0-15,-3-12 0 16,-1-5 0-16,3-4 1 16,-1 0 8-16,9-10 6 15,-1-10 9-15,3-4-12 16,-2 0 3-16,-1 0-10 16,-2 2 1-16,-5 7-3 15,-6 4-1-15,-6 6 0 16,-2 5-1-16,-2 0-1 15,0 0-8-15,3 9-4 16,4 10 5-16,4 4 7 0,2-2 3 16,0-1-1-1,4-8-1-15,-2-3-1 0,4-5 1 16,4-4 0-16,-6 0 3 16,8 0 0-16,-8-13-1 15,0 0-1-15,-2-3 3 16,-5-4-2-16,-1 1-1 15,-1 0 0-15,-1 2 0 16,-6 7-2-16,-1 6 0 16,0 3 0-16,0 1-1 15,0 0-6-15,0 5-16 16,0 11 5-16,-3 4 4 16,2-2 4-16,1 0-3 0,0-3 0 15,0-3-6-15,5-2-2 16,14-6-23-16,2-3-21 15,6-1-50-15,-1 0-227 16</inkml:trace>
  <inkml:trace contextRef="#ctx0" brushRef="#br0" timeOffset="91313.7659">20156 1608 369 0,'0'0'233'0,"0"0"-68"15,0 0-85-15,0 0-37 16,0 0-35-16,0 0-8 15,-4-41-187-15</inkml:trace>
  <inkml:trace contextRef="#ctx0" brushRef="#br0" timeOffset="91607.7704">20387 1680 955 0,'0'0'59'0,"0"0"80"16,0 0-55-16,0 0-43 16,0 0-41-16,0 0-4 15,-20 8-10-15,20 30 14 16,0 9 2-16,0 7 1 16,0 3-3-16,-7-2 2 15,-3-2 0-15,4-6 2 16,-1-5-3-16,2-5-1 0,2-6 3 15,0-9-2-15,2-6-1 16,-1-7-6-16,2-6-52 16,0-3-105-16,0-8-174 15</inkml:trace>
  <inkml:trace contextRef="#ctx0" brushRef="#br0" timeOffset="92217.0651">20289 1624 865 0,'0'0'20'15,"0"0"76"-15,0 0 7 0,0 0-59 16,0 0-30-16,0 0-12 16,106-85 1-16,-65 85-2 15,-9 1-1-15,-10 12 0 16,-7 7-14-16,-10 3 14 15,-5 4 0-15,0 1 0 16,-23 0-1-16,-5-5-6 16,-2-1-4-16,6-7-8 15,6-3 8-15,9-5 0 16,6-5 1-16,3-2-4 0,0 0 9 16,3 0 4-16,18-7-22 15,9-10 23-15,7-2 5 16,4-3 1-16,2-4-2 15,8-4-2-15,1-3 5 16,1 0 9-16,-3-1-5 16,-7 4 6-16,-12 2 2 15,-11 6-3-15,-9 2-12 16,-6 6 2-16,-5 3-1 16,0 6 3-16,-9 4-8 15,-16 1-14-15,-1 0-47 16,0 11 16-16,6 8-5 15,11 3 1-15,8 3 17 16,1 1-1-16,3 0 4 16,13 1 0-16,1-2 19 0,-1-1 2 15,-4 0 4-15,-2-3 4 16,-2-3-5-16,-1-4 5 16,-4-2-1-16,-3-4 0 15,2-2 2-15,-2-3-2 16,0 0 0-16,0 1 0 15,-8-3 1-15,-14-1 0 16,-8 0-40-16,-1 0-311 16</inkml:trace>
  <inkml:trace contextRef="#ctx0" brushRef="#br0" timeOffset="92429.5184">21221 1637 817 0,'0'0'61'0,"0"0"-50"16,0 0 5-16,0 0 7 15,0 0-23-15,0 0-6 16,-34 4-381-16</inkml:trace>
  <inkml:trace contextRef="#ctx0" brushRef="#br0" timeOffset="140514.6086">8493 2438 439 0,'0'-25'33'15,"2"1"57"-15,1 1 4 16,3 2 46-16,-3 3-53 16,0 1-17-16,-3 5-10 15,0 5 20-15,0 4-17 16,0 3-17-16,0 0-29 16,0 0-17-16,0 12 0 15,0 26-4-15,-12 16 4 16,3 9 0-16,0 4 0 15,0-8 0-15,5-5 6 0,4-1-4 16,0-6-2 0,0-1 0-16,0-8-2 0,-4-8 7 15,4-10-4-15,-2-8 0 16,2-5 1-16,-3-7 1 16,3 0 5-16,-8-4 5 15,-1-18 14-15,-4-10-22 16,1-9-3-16,1 2-1 15,5 7 0-15,3 10-1 16,2 13 1-16,1 6-1 16,0 3-2-16,0 4-10 15,0 18-4-15,14 11 16 16,5 3 0-16,4-2 1 16,3-5 0-16,1-7 1 15,-3-3-2-15,0-8 0 16,1-5 1-16,2-6 0 0,1 0 1 15,4-20 1-15,-2-10 2 16,-1-12-3-16,3-9 2 16,-7-9-3-16,-4-2 1 15,-7 0-2-15,-11 4 1 16,-3 5 2-16,-13 5-1 16,-24 9-1-16,-13 7-1 15,-12 6 0-15,-13 14 1 16,7 4-1-16,5 7 0 15,14 1-2-15,15 0 2 16,4 14 0-16,4 4 0 0,10 7-1 16,3 6-21-1,10 6-18-15,3 1-40 0,13-1-41 16,23-5-74-16,9-9-205 16</inkml:trace>
  <inkml:trace contextRef="#ctx0" brushRef="#br0" timeOffset="141258.095">9282 2732 818 0,'0'0'20'16,"0"0"56"-16,0 0 4 0,0 0-9 15,0 0-27 1,0 0-25-16,-120-113-12 0,100 108-4 16,-2 5-3-16,-7 0 0 15,-3 12-2-15,-4 13-3 16,-2 4 5-16,7 5 0 16,9 2-2-16,5-2 0 15,11-3-4-15,6-4 4 16,0-5 2-16,13-6-1 15,9-7 1-15,-1-6 4 16,7-3-4-16,-1 0 5 16,2-17-2-16,3-3 1 0,-6-3-1 15,-7 1-1 1,-5 8 1-16,-4 3-2 0,-7 6 3 16,-3 5-2-16,0 0-2 15,0 0-1-15,0 9-15 16,0 10 16-16,3 0-2 15,3 0 2-15,7-6 1 16,3-1 1-16,7-5-1 16,4-7-1-16,1 0 3 15,-1-1-1-15,-1-17 4 16,-2-3-2-16,-6-11 0 16,-2-3-1-16,-3-6-1 15,-4-9 4-15,-4-1-4 0,-3-10 7 16,2-6 1-16,-4-4 4 15,0 1 4-15,0 12-10 16,-6 15-1-16,-2 16 13 16,5 13-5-16,-3 9-2 15,6 5-11-15,0 0-2 16,-3 14-17-16,3 22 7 16,-3 18 9-16,3 13 2 15,0 5-1-15,0-2 1 16,3-8-1-16,9-2 0 15,4-6 1-15,1-6 0 16,-1-7-1-16,-1-7 0 0,0-7 0 16,-3-6 0-1,-2-6 0-15,2-3-24 0,-1-7-82 16,-2-5-178-16</inkml:trace>
  <inkml:trace contextRef="#ctx0" brushRef="#br0" timeOffset="141767.2774">9272 2784 660 0,'0'0'35'0,"0"0"30"16,0 0 35-16,0 0-41 0,0 0-33 16,0 0-12-16,0 0-10 15,127-12 1 1,-55 9-3-16,-1-3 0 15,1-2-1-15,-8-1-1 0,-6-2 5 16,-6 2-3-16,-12-1-2 16,-11 1 1-16,-13 4-1 15,-12 4 11-15,-4 1 55 16,0 0-16-16,0 0-21 16,-3 0-12-16,-26 0-13 15,-14 11-2-15,-5 7-2 16,2 7 0-16,6-3-4 15,15-1 3-15,9 0-1 16,6-2 2-16,10-5-3 16,0-3 2-16,0-3 1 0,21-6 0 15,9-2 4 1,7 0-1-16,-5-11-1 0,-1-2 1 16,-8 3-1-16,-5 4-1 15,-12 3 1-15,-3 3-2 16,0 0-3-16,3 0-4 15,1 12 3-15,4 2 3 16,1 1 1-16,-3-1 1 16,2 1-1-16,1-3 0 15,5 1-2-15,-1-1 0 16,7-5-66-16,3-5-151 16,3-2-520-16</inkml:trace>
  <inkml:trace contextRef="#ctx0" brushRef="#br0" timeOffset="142230.0395">10382 2697 809 0,'0'0'12'15,"0"0"85"-15,0 0 27 16,0 0-41-16,0 0-23 0,0 0-34 16,-34-83-10-1,34 83-16-15,0 17-10 0,7 15 1 16,8 7 9-16,1 3-2 16,1-1 4-16,1-4-3 15,-4-7 3-15,2-7-3 16,0-7 3-16,-8-7-1 15,-2-7 2-15,1-2-2 16,-4 0 3-16,6-13 33 16,3-10 34-16,2-13-63 15,6-6-5-15,-8-3 2 16,2-4-5-16,2 1 3 16,-3 9-2-16,-4 8-1 15,-3 14 2-15,-3 6-2 16,-2 7 0-16,-1 4-4 0,0 0-30 15,0 10-44-15,8 12 33 16,1 4-58-16,7-1-63 16,10-1-107-16,3-4-134 15</inkml:trace>
  <inkml:trace contextRef="#ctx0" brushRef="#br0" timeOffset="143032.637">10930 2744 545 0,'0'0'200'15,"0"0"-45"-15,0 0-30 16,0 0-30-16,0 0-41 16,0 0-20-16,-23-67-16 15,-1 60-12-15,-1 4-6 16,-14 3-1-16,0 6-1 0,-1 15 1 16,4 6 1-16,11 1-3 15,3-3-1-15,11-1 4 16,7-3-1-16,4-4 1 15,0-4-1-15,0-6 1 16,17-4 4-16,9-3-4 16,1 0 3-16,7-7 2 15,0-7-4-15,-10 1 3 16,-3 3-3-16,-12 4-1 16,-2 5 1-16,-6 1-1 15,-1 0-2-15,1 2-6 16,1 11 7-16,3 2 1 15,3-1 0-15,-2-4 1 0,3-3-1 16,-2-2 1-16,3-5 0 16,7 0 0-16,1 0 3 15,6-4-3-15,-5-10 1 16,0-3 2-16,1-3-3 16,-3-3 1-16,5 1-1 15,-3 3 0-15,-4-1-2 16,-1 8 2-16,-1 5-2 15,0 4 1-15,1 3-1 16,-1 0-2-16,2 16-3 0,3 5 5 16,0 5 1-1,-2 0 0-15,5 4-1 0,-6-3-2 16,-5 2 3-16,1-8 0 16,-8-4 0-16,-3-4 0 15,0-4-2-15,-12-1-2 16,-6-4-10-16,-12-2 1 15,5-2 5-15,-1 0 2 16,10 0 1-16,3-9 5 16,8-3 0-16,5-5 0 15,0-7-2-15,27-1 1 16,9 0-5-16,7 0 4 16,2 0-9-16,0 6 6 0,-5 2 2 15,-3 5 1-15,-4 3 2 16,-9 6-1-1,-5 1-2-15,-10 2 2 16,-2 0-6-16,0 9-2 0,-4 8-1 16,4 5 9-16,-7 5 1 15,3-2 0-15,0-1 1 16,3-2-1-16,1-4-1 16,9-3-131-16,3-11-107 15,1-4-456-15</inkml:trace>
  <inkml:trace contextRef="#ctx0" brushRef="#br0" timeOffset="143183.3595">11766 2716 590 0,'0'0'31'0,"0"0"-22"15,0 0-9-15,0 0-3 16,0 0-8-16,0 0-107 15</inkml:trace>
  <inkml:trace contextRef="#ctx0" brushRef="#br0" timeOffset="144382.4842">12017 2742 778 0,'0'0'63'0,"0"0"20"0,0 0-16 16,0 0-8-16,0 0-31 15,0 0-28-15,-159-16 0 16,123 42-1-16,7 1-1 16,8-1 2-16,9-1 0 15,9-5-2-15,3-4 2 16,0-8-2-16,12-4-3 16,12-4-1-16,0 0-2 15,6-8 2-15,-2-7 6 16,-7-2 2-16,0 1-2 15,-9 3 2-15,-2 7 2 16,-7 3 15-16,0 3-6 16,-3 0-13-16,0 0-6 0,1 8-6 15,5 6 12-15,8 0 1 16,-3-3 0-16,6-1-1 16,6-4 2-16,3-3 0 15,6-3 2-15,-2 0-1 16,-5-9 0-16,-1-9 1 15,-6-3 1-15,-2-9 0 16,2-6-1-16,-6-7-1 16,-3-6 0-16,1-2-3 15,1-10 1-15,-8-3-2 16,0 0 4-16,-3 7-1 16,0 13-1-16,0 19 0 0,0 16 0 15,-3 9-1-15,-6 13-4 16,-5 28-16-1,1 17 15-15,0 7 4 0,2 5 1 16,5-1-1-16,1-5 1 16,5-2 0-16,0-5-1 15,2-9 1-15,12-10 1 16,5-8-1-16,4-11 0 16,6-7 0-16,3-9 1 15,2-3 3-15,-3 0 1 16,-4-17-5-16,-5-3 8 15,-2-3-6-15,-8 1 1 16,-8 2-2-16,-4 3 2 16,0 1-1-16,0 2 3 0,-13 3-5 15,-4 1-3-15,4 3 3 16,4 2 3-16,3 5-3 16,6-3-1-16,0-2-5 15,0-4-12-15,3-8-19 16,15-7 5-16,9-2 5 15,6-4-10-15,1 1-4 16,0 2 18-16,-1 1 23 16,-6 2-1-16,-6 2 1 15,-4-4 3-15,-5 3 9 16,-5-1 39-16,-4-2-8 16,-3 4-7-16,0 3 0 15,0 7-14-15,0 6-5 0,0 6-8 16,-11 0-9-16,-6 24-21 15,-7 13 18-15,-2 11 3 16,2 5 0-16,6 1 0 16,7 2 0-16,3 0 0 15,8-6 0-15,0 0 0 16,12-5 0-16,13-7 0 16,8-6 2-16,10-8-1 15,3-9 0-15,4-7 0 16,-3-8 5-16,-2 0-6 15,-5-14 2-15,-2-9 2 16,-4-7-1-16,-9-3 1 0,-3 0-2 16,-5 3-1-16,-11 6 4 15,-6 4-1-15,0 9 11 16,-6 8 0-16,-11 3-15 16,-3 0-6-16,5 11 2 15,3 9-4-15,6 4 8 16,6-4 0-16,0 2-1 15,15-5 1-15,7-5 0 16,8-3 0-16,6-3 4 16,-2-5-3-16,2-1-1 0,-3 0-4 15,-11 0-1 1,-8-4-88-16,-7-8-147 16</inkml:trace>
  <inkml:trace contextRef="#ctx0" brushRef="#br0" timeOffset="145080.9278">13868 2383 463 0,'0'0'168'0,"0"0"-111"16,0 0-42-16,0 0-11 15,0 0-2-15,0 0 6 16,0 0 4-16,-9 9-2 15,9-7 4-15,0-2 5 16,0 0 29-16,0 0 37 16,0 0 6-16,0 0-5 15,0 0-21-15,0 0-18 0,0-8-20 16,0-1-19-16,0 2-4 16,0 3-3-16,0 1-1 15,0 3 0-15,0 0 0 16,0 0-14-16,-8 0-84 15,-2 13-51-15,1 5-6 16,6 1-188-16</inkml:trace>
  <inkml:trace contextRef="#ctx0" brushRef="#br0" timeOffset="145483.5703">13927 2759 388 0,'0'0'34'0,"0"0"-27"0,0 0 33 15,0 0 25-15,0 0-33 16,0 0-10-16,0 20 11 16,2-20 25-16,8 0 45 15,4 0 10-15,-3 0-35 16,3-10-38-16,-4 3-17 15,-2-3-7-15,-5 1-5 16,-3 1-2-16,-3 2-9 16,-26 3-152-16,-12 0-240 15</inkml:trace>
  <inkml:trace contextRef="#ctx0" brushRef="#br0" timeOffset="146232.049">8461 3251 746 0,'0'0'19'0,"0"0"86"15,0 0-19-15,0 0-3 16,0 0-7-16,0 0-25 0,-13-68-28 16,13 68-23-16,0 5-2 15,0 24-16-15,0 9 18 16,7 11 0-16,5 2 1 16,-2-1 5-16,2 1-6 15,3-2-2-15,-3-3 2 16,-3-2 1-16,0-5 5 15,1-9-6-15,1-4 0 16,2-8 1-16,2-10-3 16,12-8-101-16,6-14-161 15</inkml:trace>
  <inkml:trace contextRef="#ctx0" brushRef="#br0" timeOffset="146515.6349">8850 3258 295 0,'0'0'586'0,"0"0"-566"16,0 0 51-16,0 0-6 16,0 0-9-16,0 0-25 15,-33-56-31-15,28 68-8 16,-2 20-5-16,-3 10 13 16,-5 8 0-16,-3 3 0 15,-4 6 0-15,-1 0 1 16,-2 2-1-16,1-6 0 15,-1-4 1-15,8-7 0 16,1-9-1-16,7-6 0 0,2-8 0 16,7-6 2-1,0-10-2-15,19-5-56 0,11-3-85 16,1-23-161-16,5-8-254 16</inkml:trace>
  <inkml:trace contextRef="#ctx0" brushRef="#br0" timeOffset="146717.1772">8874 3520 679 0,'0'0'85'16,"0"0"19"-16,0 0-46 15,0 0-18-15,0 0-36 16,0 0-4-16,0 26-3 0,-7 8 3 16,2-2 1-1,2 1 0-15,3-6 0 0,-2 1 0 16,2-4 0-16,0-5 4 15,0-2-1-15,0-6-4 16,10-6-90-16,6-5-315 16</inkml:trace>
  <inkml:trace contextRef="#ctx0" brushRef="#br0" timeOffset="146856.0339">9010 3481 489 0,'0'0'17'16,"0"0"-17"-16,0 0-100 0</inkml:trace>
  <inkml:trace contextRef="#ctx0" brushRef="#br0" timeOffset="148449.1164">9101 3732 757 0,'0'0'21'0,"0"0"79"0,0 0-52 16,0 0-4-16,0 0-11 16,0 0-9-16,71-152-15 15,-48 127 1-15,-7 4-6 16,-4 1 7-16,-9 9-6 15,-3 1 4-15,0 5-5 16,-10 2-4-16,-18 3-4 16,-7 0-5-16,-7 15-16 15,2 5 5-15,7 2-6 16,5 0 1-16,11-1 8 16,7-1 5-16,7 0 8 15,3-3-6-15,3 0 8 16,17-2 2-16,6-1-4 15,4-2 4-15,-3-2 0 16,1 0 1-16,-2-3-1 0,-4 1-1 16,-3-1 1-1,-2 0-4-15,-7 0 3 0,-4 0 0 16,-4 1-3-16,-2 2 2 16,0 0 2-16,-8 1 0 15,-9 1 0-15,1-2 3 16,3-3 0-16,1-1-1 15,4-2-2-15,2-3 0 16,6 0 5-16,0-1 1 16,0 0 6-16,0-11-10 15,6-4-2-15,11-5 3 16,5-1-3-16,5-3 1 16,-2-1-1-16,5-2 4 0,-4-2 15 15,-1 1-2-15,-2 3 3 16,-3-1-2-16,-4 4 0 15,-2 8-10-15,-8 1-1 16,-3 7 18-16,-3 3-9 16,0 0-12-16,0 3-4 15,0 3-8-15,0 18-3 16,0 6 10-16,3 3 2 16,3-1 0-16,2-2-1 15,1-2 1-15,4-1-2 16,0-3 1-16,-1-5 0 15,3-3 2-15,0-3-2 16,1-3 1-16,-2-6 2 16,-2-1 0-16,4 0 2 0,-7-4 2 15,9-10 0-15,-6-4-3 16,-2-4 1-16,-3 0 3 16,0-1 13-16,-4 1-3 15,0 3-11-15,-3 2 3 16,0 5-2-16,0 2-2 15,0 3-4-15,0 7 0 16,0-3-1-16,0 3-1 16,3 0-6-16,-3 0-5 15,7 12-2-15,-4 5 11 0,3 8 2 16,-2 1 0 0,4 2 1-16,4-4-1 0,0-1 0 15,1-3 1-15,7-3-1 16,5-1 0-16,8-5 0 15,9-5 1-15,7-3 5 16,3-3-4-16,-1 0-1 16,-8-15 1-16,-7-2 1 15,-7 0-3-15,-6 1 0 16,-10-2 6-16,-4 2-3 16,-9-1 0-16,0 1 2 15,0 2-2-15,-9 2-3 16,-10 5-3-16,-8 7-15 15,-5 0 12-15,6 0 4 16,2 13-3-16,8 1 0 16,10 0-5-16,3-2 2 15,3-2 1-15,0-3 5 0,0-5-3 16,6-2 5-16,9 0 0 16,10 0 1-16,-7 0 0 15,3-6-2-15,-6 1 1 16,-8 2 0-16,-3 3 0 15,-1 0-1-15,-1 0-7 16,2 7-1-16,3 5 9 16,0 3 0-16,1 0 0 15,3-6 0-15,6 0 0 16,4-6 3-16,6-3-3 0,1 0 0 16,5-9 2-16,-3-8 0 15,-5-6-2-15,-1-6 0 16,-2-6 0-16,-6-10 4 15,1-5-2-15,-2-8-1 16,-7-3 2-16,-6 3-3 16,-2-2 1-16,-6 4-3 15,-16 1-10-15,-8 6-10 16,-9 6-6-16,0 11 10 16,1 9 5-16,5 10 1 15,9 13 4-15,5 0-4 16,13 17-22-16,6 16 7 15,0 12 18-15,23 9 8 16,12 2-1-16,1 2 2 16,0 4-1-16,-3 0 1 0,-1 1-4 15,-9 1 4-15,-4-7-3 16,-4-4-2-16,0-10 4 16,-6-6 1-16,1-8 0 15,-5-9 0-15,2-5 1 16,-1-7 0-16,1-3-1 15,7-5-15-15,2-2-640 16</inkml:trace>
  <inkml:trace contextRef="#ctx0" brushRef="#br0" timeOffset="148757.4844">10828 3423 929 0,'0'0'7'0,"0"0"18"16,0 0 45-16,0 0-13 16,0 0-57-16,0 0 0 15,-26 14-6-15,40 27 5 16,1 3 1-16,1 2 4 0,1-2-4 15,2-4 1 1,-6-2-3-16,4-4 2 0,-5-6 0 16,1-6 2-1,4-3-2-15,1-7-14 0,10-10-103 16,-3-2-210-16</inkml:trace>
  <inkml:trace contextRef="#ctx0" brushRef="#br0" timeOffset="149005.3073">11153 3467 633 0,'0'0'167'15,"0"0"-107"-15,0 0 15 16,0 0-9-16,0 0-34 0,0 0-32 16,-50-30-18-1,39 60 17-15,-6 9 1 0,4 3 1 16,0 2 0-1,-4-1 1-15,4-4-2 0,-3-3 5 16,4 1-5-16,-1-4 0 16,6-3 1-16,7-5-4 15,0-4-62-15,12-4-151 16,24-7-48-16</inkml:trace>
  <inkml:trace contextRef="#ctx0" brushRef="#br0" timeOffset="149843.2524">11344 3755 579 0,'0'0'128'0,"0"0"27"0,0 0-62 15,0 0-18-15,0 0-20 16,0 0-24-16,-9-168-13 16,-7 161 9-16,-1 5-27 15,-2 2-4-15,0 4 4 16,2 13-4-16,5 2 3 15,-2 4-1-15,10-4 1 16,1 2 0-16,3-1 0 16,0-4 0-16,14-3 0 15,5-6 0-15,-2-6-4 16,5-1 4-16,-5 0-1 16,2-1 2-16,-3-6 0 0,-7 2 0 15,-3 4 0-15,-6 1 1 16,0 0-1-16,2 0-2 15,1 0-15-15,4 6 14 16,2 5 2-16,-3-3 1 16,4 0 0-16,0-1 1 15,3-3-1-15,3-1 1 16,3-3 1-16,1 0 0 16,-1-5-1-16,2-7 2 15,-6-4-1-15,-3-1 0 16,6-4 2-16,-6-2-4 15,1-2 1-15,-1 1-1 16,3 2-1-16,-6 5 1 0,-2 8 3 16,2 4-3-1,-3 1 0-15,2 4-4 0,3 0 2 16,0 13-5-16,1 8 7 16,3 3 0-16,-3 2-1 15,-1 3 1-15,1 0 0 16,1-4 0-16,-10 0 0 15,-3-5 0-15,0-5 0 16,0-3 0-16,0-5 0 16,-9-3-3-16,-1-3 3 15,0-1 0-15,3 0 7 16,1 0-1-16,0-8-4 0,0-6 3 16,6-1-1-16,0-2-3 15,0-2 0-15,18-3-1 16,2-4-1-16,9-1-2 15,4 2 0-15,-2 1-10 16,-1 4 9-16,-4 7 0 16,-7 2 2-16,-3 7-1 15,-2 4 0-15,-4 0-7 16,-3 3-1-16,1 13 6 16,-2 4 3-16,3 2 1 15,-3-1-1-15,-3-1 2 16,3-3 0-16,-3 0 0 15,0-3 0-15,1-2 0 0,3-4-86 16,2-6-150 0</inkml:trace>
  <inkml:trace contextRef="#ctx0" brushRef="#br0" timeOffset="149979.887">12088 3595 700 0,'0'0'26'15,"0"0"66"-15,0 0-55 16,0 0-28-16,0 0-9 16,0 0-17-16,0-20-285 15</inkml:trace>
  <inkml:trace contextRef="#ctx0" brushRef="#br0" timeOffset="150842.9031">12373 3615 198 0,'0'0'448'16,"0"0"-299"-16,0 0-54 15,0 0-11-15,0 0-34 16,0 0-28-16,0 0-18 16,-148-28-4-16,119 55 0 15,2 1 3-15,9 1-3 16,7 0 1-16,7-5-2 15,4-3-1-15,0-4 2 16,6-8 4-16,15-4-4 0,1-5-5 16,5 0 1-1,-1-5 4-15,-1-9 2 0,-1-4 2 16,-5 1-2-16,-9 3-2 16,-4 6 1-16,-2 4 8 15,-4 4 5-15,0 0-12 16,0 0-2-16,2 8-15 15,3 8 14-15,1 1 1 16,3-4 0-16,4 1 0 16,2-4 0-16,6-4 1 15,1-3 1-15,8-3 3 16,0 0-3-16,-3-9 5 0,0-10-6 16,-4-9 4-16,-3-6-2 15,-2-7-1-15,0-12 0 16,-6-6-2-1,-4-5 4-15,-3 1-3 0,-5 2 1 16,0 10-2-16,0 9 0 16,-3 15 1-16,-4 14 1 15,4 8 0-15,0 5-2 16,-6 5-5-16,-6 22-11 16,3 12 14-16,0 11-1 15,5 9 1-15,7 3 1 16,0-1 1-16,0 0 0 15,0-7 0-15,0-6 0 0,13-7 0 16,-1-8 0 0,9-7 1-16,-3-6-1 0,1-6 0 15,-1-7 2-15,-9-6 2 16,3-1 5-16,-2 0 12 16,4-9 16-16,-1-8-21 15,-6-5-10-15,1 2 2 16,0-2-5-16,-1 3-2 15,-2 5 1-15,2 0 0 16,-4 6-2-16,6 3-1 16,6 5 0-16,0 0-2 15,-1 0 0-15,1 12-3 0,-4 0 4 16,-5 8-2 0,-1-4 1-16,-5 2 1 0,0 0 2 15,-2-1 0-15,-18 0 4 16,-2-2-2-16,-10-2 0 15,6-2-2-15,-4-3-28 16,8-5-74-16,8-3-165 16</inkml:trace>
  <inkml:trace contextRef="#ctx0" brushRef="#br0" timeOffset="151478.5062">13110 3297 896 0,'0'0'25'0,"0"0"59"16,0 0-7-16,0 0-16 16,0 0-44-16,0 0-17 15,-37-42-22-15,37 75 22 16,0 12-3-16,0 13 4 15,6 7-1-15,1 1 6 16,-4-4-5-16,0-8-1 16,-3-7 0-16,3-8 0 0,-2-8 1 15,-1-9 0 1,0-6 0-16,0-9-2 0,0-2 1 16,0-2 0-16,0-3 6 15,0 0-1-15,0 0 7 16,0-3 2-16,0-11-11 15,0-1-3-15,0 3 2 16,0 3-2-16,0 1 1 16,-4 4-2-16,4 3 2 15,0 1-1-15,0-1 0 16,0 1 0-16,0-2 0 16,0 2 1-16,0 0-1 15,0 0-1-15,0 0 1 16,0 0-1-16,0 0 0 15,0 0 1-15,0 0 0 0,0 0 0 16,0 0 1-16,0 0-1 16,0 0 0-16,0 0 2 15,0 0-2-15,0 0-1 16,0 0 1-16,0 0-1 16,0 0 1-16,0 0-1 15,0 0 0-15,0 0 1 16,0 0 0-16,0 0 1 15,0 0-1-15,0 0 0 16,0 0-31-16,0 0-44 16,0 0-55-16,0 0-175 15</inkml:trace>
  <inkml:trace contextRef="#ctx0" brushRef="#br0" timeOffset="152035.7411">13101 3771 241 0,'0'0'58'0,"0"0"-47"16,0 0-3-16,0 0 11 16,0 0-17-16,0 0 14 15,0 17-16-15</inkml:trace>
  <inkml:trace contextRef="#ctx0" brushRef="#br0" timeOffset="152498.5176">13247 3707 482 0,'0'0'94'0,"0"0"-44"15,0 0 67-15,0 0 5 16,0 0-67-16,0 0-50 16,45-7 4-16,-21-3-9 0,-4-1 5 15,-4-2-4-15,-3-3 5 16,-6-2 5-16,-2-2-6 15,-5 0-2-15,0-1 1 16,0 6-1-16,-5 4-1 16,-5 5-2-16,-8 4-8 15,-4 2 3-15,-4 8 2 16,4 14-2-16,-2 3 3 16,6 4 0-16,8-2-5 15,4-4 5-15,2-2 2 16,4-3 0-16,0-1 0 15,4-3 2-15,14-3 3 16,16-4 5-16,5-2 2 16,9-3-1-16,-2-2-11 15,-1 0-10-15,-8-2-181 0,0-13-493 16</inkml:trace>
  <inkml:trace contextRef="#ctx0" brushRef="#br0" timeOffset="152741.0676">13937 3370 873 0,'0'0'34'0,"0"0"47"16,0 0-21-16,0 0-12 0,0 0-30 15,0 0-18-15,-8-10 0 16,8 17-9-16,0 10 9 16,1 2 0-16,6 1-191 15,-1-1-276-15</inkml:trace>
  <inkml:trace contextRef="#ctx0" brushRef="#br0" timeOffset="152927.2805">13920 3735 539 0,'0'0'168'0,"0"0"-76"16,0 0 33-16,0 0 1 16,0 0-54-16,0 0-44 15,0 7-23-15,0-7-5 16,0 0-219-16</inkml:trace>
  <inkml:trace contextRef="#ctx0" brushRef="#br0" timeOffset="169405.4657">14657 2423 480 0,'0'-2'88'15,"3"1"-6"-15,-3 1 4 16,0-1-60-16,1 1 15 16,-1 0 0-16,0 0-35 15,0 0 29-15,0 0-14 16,0 0-2-16,0 0-10 15,0 0 3-15,0 0-17 16,-4 9 5-16,-8 2 0 0,-9 2 27 16,5-4-10-16,-1-6 3 15,3 0 9-15,4-3-25 16,3 0 35-16,1 0-5 16,-1 0-18-16,0-12 25 15,3-4-27-15,2-2-1 16,2-3-1-16,0-3-2 15,6 1-10-15,14 6 0 16,-1 5-2-16,1 7-4 16,-3 5 6-16,2 0 0 15,3 17-8-15,-2 10-3 16,3 9 11-16,-10 0 0 16,-1 1 0-16,-9-3-7 15,-3-3 14-15,0-1-7 16,-15-4 0-16,-11 1 3 0,-10-1-3 15,-7-7 0-15,2-2 10 16,4-5-12-16,2-5 7 16,6-3-2-16,5-4-3 15,6 0 8-15,5-4-8 16,6-13 0-16,4-4 13 16,3 1-17-16,0 1 8 15,3 7-4-15,4 6 0 16,-2 3-2-16,3 3-5 15,-1 0 7-15,10 4-9 16,7 10 4-16,-2 0 7 16,3 2-2-16,0 1 0 0,-2 0 3 15,1 2-3-15,-3-2 0 16,-3 2-19-16,0-2-58 16,1-7-115-16,1-8-198 15</inkml:trace>
  <inkml:trace contextRef="#ctx0" brushRef="#br0" timeOffset="171578.6502">15460 2562 855 0,'0'0'25'0,"0"0"-4"15,0 0 63-15,0 0-57 16,0 0-2-16,0 0-22 16,-152-50-2-16,119 69-1 15,4 9 0-15,-3 0 2 16,10-1-8-16,6-4 6 16,8-3 0-16,8-4-3 15,0-4-1-15,0-3 4 16,9-2 0-16,6-7 4 15,6 0 0-15,0-4-1 16,4-13 4-16,4-3 4 0,-3-5-7 16,-3 2-4-1,-2-2 5-15,-4 2 0 0,-2 3 28 16,-6 6-17-16,-4 7 7 16,-4 2-6-16,-1 5-5 15,0 0-13-15,0 0 1 16,0 14-27-16,3 13 27 15,-1 6-2-15,4 9 2 16,-2 4 0-16,4 3 3 16,-5 3-3-16,0-1 0 15,3-3 4-15,0-6-8 16,5-4 8-16,0-6-2 16,4-7-2-16,-5-5-2 0,-2-7 2 15,1-7 0-15,-4-2 4 16,-1-4-9-1,-4 0 10-15,0 0 4 0,2 0 19 16,8-8-7-16,7-13 28 16,5-7-48-16,1-8 4 15,0-5-10-15,-4-5 10 16,-3-4-4-16,-3-4-1 16,-6 2 10-16,-7 5-10 15,0-1 0-15,0 4 1 16,-3 1-2-16,-7 4 2 15,-1 9 2-15,3 5-3 16,4 10 13-16,0 5-13 16,4 7 3-16,0 3-3 0,-2 0-5 15,2 3-24-15,0 21 29 16,-3 10-9-16,3 5 13 16,-1 0-4-16,1-1 0 15,0-8 5-15,0-3-16 16,4-4 21-16,5-6-10 15,-3-6 0-15,0-7 3 16,-2-4-3-16,3 0 9 16,4-5-3-16,3-14 5 15,4-6-8-15,-1-1 0 16,0-1 7-16,-4-1-7 0,-2 3-3 16,-1 5 0-1,-5 6 1-15,-4 7-6 0,-1 6 17 16,0 1-12-16,0 0 0 15,0 0-33-15,0 15 26 16,0 7 5-16,0 7 4 16,0-4-4-16,6-1 6 15,8-5-4-15,-2-2 3 16,2-5 1-16,4-5-4 16,-1-2 2-16,-1-5 1 15,7 0-6-15,-3-3 11 16,-1-10-3-16,-3-4-5 0,1-2 4 15,-1 1-8 1,-6-2 4-16,0 2-12 0,-4 6 11 16,-1 4-18-1,-4 0 19-15,1 5-3 0,-1 0-16 16,-1 3 5 0,0 0-6-16,4 0-27 0,-1 0 13 15,4 0-15-15,5 0 49 16,4 0-1-16,1 0-2 15,0 0 3-15,-1 0 3 16,0 0-3-16,-6-6-1 16,-2 1 1-16,-1 1 6 15,-7 0 17-15,0 0-22 16,0-1 33-16,0 2-3 16,0 1-24-16,0 0-7 0,-3 2 11 15,-13 0-11-15,-13 0 0 16,-4 16-6-16,1 6 6 15,2 1-1-15,8-1 1 16,8-1-2-16,8-1-4 16,6-3 6-16,0-5 0 15,7-1-11-15,10-5 11 16,8-6 9-16,4 0-4 16,1 0-5-16,-1-13 7 15,-3-3-2-15,-6-1-5 16,-4 2 10-16,-7 2-11 15,-4 5 2-15,-3 3-1 16,-2 4 5-16,0 1 4 16,0 0-3-16,0 0-6 0,0 0-32 15,0 14 29-15,0 4 2 16,0 2 1-16,0-1-3 16,0-5 9-16,0 0-6 15,6-4 0-15,0-2 3 16,1-4-4-16,4-3 2 15,-2-1-1-15,1 0 0 16,6-5 11-16,0-8 5 16,-2-3-11-16,0-4 7 15,1 1-12-15,-3-3 4 16,-3 4 1-16,-4 5 4 16,-2 6-8-16,-3 5 7 15,0 2-8-15,0 0-3 0,0 0-6 16,0 16-9-16,0 6 18 15,0 5-4-15,0-4 10 16,5-2-2-16,3-5-4 16,-2-6 1-16,-2-3-1 15,3-5 2-15,0-2-2 16,3 0 0-16,8-9 6 16,0-6 8-16,3-4-11 15,-7-1 8-15,-2 0-11 16,-1 1 3-16,-4 4-3 0,1 6 0 15,-6 2 2 1,-2 5-2-16,0 2 0 0,0 0-8 16,4 0 6-16,-1 13-11 15,0 3 12 1,6 1-3-16,-1 0 8 0,0-1-4 16,3-3 0-16,3-2-4 15,0-5 3-15,7-2-15 16,-2-4-14-16,4 0-21 15,-1-7-49-15,2-10-2 16,-7-3-14-16,3-7-66 16,-1-5 156-16,-1-7 26 15,-1-10 3-15,-4-5 19 16,0-2 59-16,-7 1-5 0,-3 6 7 16,-3 7-25-1,0 6-1-15,0 7 13 0,-1 11-15 16,-6 6-7-16,3 8-38 15,3 4 34-15,-1 0-44 16,-2 5-11-16,-2 19-4 16,-1 13 15-16,1 13 0 15,-1 9 0-15,6 3 0 16,1 2 0-16,0-7 0 16,3-6 3-16,11-8-3 15,3-6 0-15,2-6 1 16,0-9-3-16,1-5-54 15,0-8-22-15,-1-9-76 16,-6 0-174-16</inkml:trace>
  <inkml:trace contextRef="#ctx0" brushRef="#br0" timeOffset="171853.2636">16826 2515 784 0,'0'0'54'16,"0"0"29"-16,0 0 4 16,0 0-31-16,0 0-48 15,0 0-7-15,0 0-1 16,159-74 1-16,-127 78-1 16,-4 13-5-16,-8 2-6 15,-8 6 4-15,-6 0 7 16,-2 0 0-16,-4 0 4 0,0-3-1 15,0-2-2-15,-5 0-2 16,-1-3-73-16,3-6-67 16,3-7-224-16</inkml:trace>
  <inkml:trace contextRef="#ctx0" brushRef="#br0" timeOffset="171999.9891">17242 2513 652 0,'0'0'19'16,"0"0"-6"-16,0 0-5 15,0 0-8-15,0 0-381 16</inkml:trace>
  <inkml:trace contextRef="#ctx0" brushRef="#br0" timeOffset="172277.1934">17374 2196 925 0,'0'0'47'0,"0"0"28"16,0 0 38-16,0 0-55 16,0 0-30-16,0 0-28 0,-26-25-38 15,26 56 38 1,2 11-1-16,6 14 10 0,1 8-10 15,-3 2 1-15,-1-1 0 16,2-9-1-16,0-8 5 16,2-7-4-16,2-6 0 15,-5-5 0-15,4-5-11 16,-1-5-14-16,0-7-98 16,3-9-89-16,-6-4-316 15</inkml:trace>
  <inkml:trace contextRef="#ctx0" brushRef="#br0" timeOffset="173041.9331">17262 2629 598 0,'0'0'40'16,"0"0"23"-16,0 0 33 15,0 0-59-15,0 0-18 16,0 0-38-16,105-37 18 15,-48 35-14-15,6 0-8 16,-1 1 23-16,-1-4 0 16,-6-1 0-16,-3-1 5 15,-6 0-9-15,-11 0 4 16,-14 0 0-16,-12 3 15 16,-9-1 37-16,0-2 61 15,-14 2-89-15,-8 3-7 16,-10 2-20-16,-6 0 3 0,-1 17-2 15,2 5-15-15,4 4 26 16,9 3-9-16,4-2 0 16,9-3-1-16,8-3-2 15,3-6-1-15,0-5-7 16,9-5 2-16,14-5 18 16,6 0 0-16,4-7-1 15,-4-6 2-15,-3-3-10 16,-4 1 0-16,-5 2 2 15,-7 4-2-15,-3 5 7 16,-5 4-7-16,-1 0 0 0,4 2-25 16,4 10 25-1,7 5 1-15,4-1-1 0,2-2 0 16,3-7 6-16,5-3-6 16,2-4 5-16,0-3 2 15,0-13-7-15,-5-4 0 16,-7-2 0-16,-8-3 8 15,-4-3 2-15,-3-5-10 16,-5-2 0-16,0-6 11 16,0-4-11-16,-11 0 0 15,0 0 4-15,-3 4 2 16,5 9 0-16,-6 8-6 16,7 12 13-16,5 5-8 15,0 6 6-15,3 1-11 16,0 0-14-16,0 18-1 0,0 14 3 15,0 13 12-15,0 6 0 16,5 3 4-16,2 1-6 16,5-7 2-16,0-4 0 15,1-5 0-15,-1-3 4 16,1-5-4-16,-2-4 0 16,-2-4-17-16,-3-5-51 15,-4-9-150-15,-2-8-244 16</inkml:trace>
  <inkml:trace contextRef="#ctx0" brushRef="#br0" timeOffset="173295.4117">18016 2631 665 0,'0'0'81'0,"0"0"21"15,0 0-33-15,0 0-4 16,0 0-59-16,0 0 10 15,100-87-16-15,-75 87-4 16,2 0 1-16,-5 15 3 16,-4 5 0-16,-4 4-7 15,-1 0 7-15,-5 2 0 16,-1-4 0-16,-3-1 8 16,-1-3-14-16,-3 0 6 15,0-7-85-15,0-5-88 16,-6-6-317-16</inkml:trace>
  <inkml:trace contextRef="#ctx0" brushRef="#br0" timeOffset="173477.0397">18329 2452 883 0,'0'0'36'15,"0"0"17"-15,0 0-25 16,0 0-28-16,0 0-28 16,0 0-73-16,21 9-211 15</inkml:trace>
  <inkml:trace contextRef="#ctx0" brushRef="#br0" timeOffset="174100.4189">18380 2619 818 0,'0'0'104'15,"0"0"-33"-15,0 0-61 16,0 0-9-16,0 0 3 0,0 0-4 16,32 69 4-1,-22-43 3-15,3-2-7 0,-4-7 0 16,-2-5 4-1,2-7-7-15,-6-3 3 0,8-2 0 16,1 0 25-16,5-11-3 16,6-5-4-16,-7-2-2 15,2 1-7-15,-3-1 13 16,1 1-16-16,-4 3 1 16,-2 2 2-16,-6 7-2 15,-3 3-8-15,-1 2 1 16,0 0-30-16,0 0 28 15,0 11-14-15,0 5 16 0,0 1 5 16,2-3-3-16,4-2-2 16,6-3 0-16,9-3 6 15,3-6-6-15,10 0 1 16,6 0 7-16,2-10 2 16,-7-3-4-16,0-1-6 15,-4-4 0-15,-3-2 6 16,-2-3-6-16,-10 1 0 15,-5 1 0-15,-11 9-2 16,0 0 6-16,-15 7-9 16,-13 5 5-16,-10 0-11 15,1 12 6-15,5 10 5 16,9 2 0-16,11 2-2 16,4-2-6-16,8-3 7 15,2-4-1-15,23-3-21 0,11-4 15 16,13-4 8-16,8-1-4 15,5-1 4-15,-2-1-38 16,-6-1-25-16,-12-2-77 16,-13 0-664-16</inkml:trace>
  <inkml:trace contextRef="#ctx0" brushRef="#br0" timeOffset="189227.3678">14665 3185 409 0,'-4'-3'43'0,"3"0"4"16,1 0 7-16,0 2 8 16,0-1-20-16,0 0 7 15,0 2-12-15,0 0-28 0,0 0 40 16,0 0-23 0,0 0 14-16,0 0 10 0,0 0-49 15,0 0 27-15,0 0-2 16,0-2-19-16,0 2 27 15,0 0-28-15,0 0-5 16,0 0 33-16,0 0-20 16,0 0-14-16,0 0 0 15,0 0 12-15,0 0-12 16,0 0 1-16,0 0-1 16,0 0 1-16,0 0 3 15,0 0-4-15,0 0 0 16,0 0-26-16,0 0 23 15,0 0-47-15,0 0-16 16,-3 0-4-16,3 0-100 0,0 0 45 16,0 0-281-16</inkml:trace>
  <inkml:trace contextRef="#ctx0" brushRef="#br0" timeOffset="195370.4926">14738 3234 219 0,'0'0'130'15,"0"0"-51"-15,0 0-21 0,0 0 14 16,0 0-52 0,0 0 12-16,0 0 35 0,7-29-33 15,-4 26 25-15,-3-1-16 16,0-2 14-16,0 2 15 15,0-2-48-15,0 0 4 16,0 1 5-16,3-1-2 16,1 1 5-16,-3 4-28 15,-1 1 54-15,0-3-10 16,0 3-48-16,0 0 16 16,0 0-11-16,0 0 0 15,0 0-9-15,0 0-14 16,0 0 14-16,0 12 0 15,0 8-6-15,0 11 6 16,2 8 4-16,2 7-3 0,1 5-2 16,-1 3 2-1,1 3 1-15,0 0-2 0,-1 2-4 16,-1 0 4-16,0-4 0 16,0-6 1-16,-2-10-4 15,4-10 4-15,-1-11-1 16,-1-7 0-16,0-7 6 15,-1-2-9-15,-2-2 3 16,0 0 0-16,0 0 4 16,0-2 1-16,0-9-10 15,0-7-76-15,0-6-328 16</inkml:trace>
  <inkml:trace contextRef="#ctx0" brushRef="#br0" timeOffset="195705.624">14680 3263 753 0,'0'0'16'15,"0"0"61"-15,0 0 27 16,0 0-77-16,0 0-15 15,0 0-7-15,27-75 2 16,11 75-7-16,2 0 6 16,-8 4-6-16,-2 13 0 0,-1 5-11 15,-13 6 8-15,-4 7 5 16,-7-1-2-16,-5 5 0 16,0-3 0-16,-15-3 0 15,-12-5 0-15,-4-1 10 16,-1-5-10-16,2-1 2 15,7-7-2-15,10-2-118 16,13-10-185-16</inkml:trace>
  <inkml:trace contextRef="#ctx0" brushRef="#br0" timeOffset="196705.1932">15139 3431 905 0,'0'0'22'0,"0"0"31"0,0 0-53 16,0 0-9-16,0 0 9 15,0 0 3-15,-36 82 1 16,31-55-4-16,5 0 7 16,0-2-7-16,14-8 0 15,5-5-14-15,5-8 10 0,1-4-29 16,-2 0 18-1,2-4 5-15,-4-8 2 16,-6-5 8-16,-4-4 0 0,-6 1 20 16,-2 0-20-16,-3 3 7 15,0 3 0-15,0 1-7 16,-8 1 11-16,-5 1-11 16,0 1 0-16,-4 3 0 15,4 2 0-15,4 0 0 16,2 2 0-16,4 2 0 15,3-1 3-15,0 1-6 16,10-4 3-16,17 0-45 16,10-1 45-16,5 0 0 15,1-4 0-15,-1 0-5 16,0 2 8-16,-2-2-3 0,-13 2 0 16,-3 3 8-16,-11 0-8 15,-9 3 3-15,-4 0 11 16,0 2-11-16,0 0 7 15,-13 0-10-15,-11 4 0 16,-4 8 2-16,-4 5-3 16,9-2 1-16,2 1 0 15,10-3-1-15,8 1-6 16,3-2 7-16,0 1 0 16,5-2-10-16,10 1 4 15,3 1 8-15,-2-3-2 16,7 3 0-16,-3-2 0 15,6 0 0-15,-5-1 0 16,-1-2 1-16,-3 0-3 16,-7 2 2-16,-4-2 0 0,-6 1-3 15,0 2 5 1,-3-4-2-16,-14 2 0 0,-3-2 5 16,-2-4-5-16,1 0 0 15,6-3 0-15,3 0-1 16,2 0 11-16,2 0-10 15,6-3 0-15,2-4 4 16,0-3-21-16,10-6-21 16,16-1-19-16,10-2 31 15,10-2-9-15,2 1 33 0,0 0 2 16,-4 2-11 0,-3-1 11-16,-5 4 2 15,-12 1 4-15,-4 5 42 0,-8 2-33 16,-6 4 57-16,-4 2-19 15,-2 1-33-15,0 0 25 16,0 0-45-16,0 0 0 16,0 4-4-16,4 10-18 15,2 5 22-15,4 5 0 16,3-4 2-16,-3 0-3 16,3-1 2-16,-2-3 1 15,3-1-2-15,-4-4 8 16,-3 0-8-16,-1-4 0 15,0-2-58-15,-2-4-115 16,0-1-186-16</inkml:trace>
  <inkml:trace contextRef="#ctx0" brushRef="#br0" timeOffset="196864.7738">16025 3437 876 0,'0'0'16'0,"0"0"-16"16,0 0 7-16,0 0-20 15,0 0-130-15</inkml:trace>
  <inkml:trace contextRef="#ctx0" brushRef="#br0" timeOffset="197168.0588">16203 3202 946 0,'0'0'27'16,"0"0"34"-16,0 0 33 16,0 0-18-16,0 0-64 15,0 0-10-15,-15-23-2 16,15 46-9-16,2 12 1 15,5 10 13-15,-2 6-5 0,-1 0 0 16,0 2 5 0,0-6-5-16,2-5 0 0,-3-5 1 15,3-5-9-15,1-3 16 16,0-5-8-16,-1-5 0 16,1-5-7-16,-1-3-24 15,1-7-101-15,2-4-188 16</inkml:trace>
  <inkml:trace contextRef="#ctx0" brushRef="#br0" timeOffset="197454.2288">16154 3509 886 0,'0'0'34'16,"0"0"59"-16,0 0-31 0,0 0 3 15,0 0-65-15,0 0 17 16,79-75-17-16,-44 74 0 16,-3 1 5-16,-3 0-11 15,-2 1-1-15,-10 11 7 16,1 1 0-16,-4 1-6 16,-2 2 6-16,-2 1 0 15,-3-1 3-15,3-1-12 16,-7-2 19-16,0 1-11 15,-3 0 1-15,0 0-140 16,0-10-92-16</inkml:trace>
  <inkml:trace contextRef="#ctx0" brushRef="#br0" timeOffset="197621.7813">16558 3447 739 0,'0'0'131'0,"0"0"-99"16,0 0 7-16,0 0-38 16,0 0-1-16,0 0-202 15,74-20-37-15</inkml:trace>
  <inkml:trace contextRef="#ctx0" brushRef="#br0" timeOffset="198385.5453">16936 3401 663 0,'0'0'191'16,"0"0"-109"-16,0 0-6 16,0 0-41-16,0 0 16 15,0 0-51-15,-106-39 1 16,63 49-3-16,5 9 3 16,9 0-1-16,7 4 0 15,9-3-4-15,12-2 4 16,1-2 0-16,0-5-34 15,16-3 6-15,9-7-18 16,9-1-5-16,2 0 47 16,-3-11 3-16,-5-1 1 15,-9 1 2-15,-6-3 5 0,-5 5-7 16,-2 1 12-16,-6-1 5 16,0 1 7-16,0 0-24 15,0 1 16-15,-4 2-15 16,-2-1 1-16,2-1-2 15,1 2 1-15,1-1-1 16,2 2 0-16,0-2-3 16,11-1 3-16,10 3-5 15,5-1 3-15,4 0 2 16,2 0 0-16,-7 4 0 16,4 1-4-16,-6 0 4 0,0 1 3 15,-5 14-3 1,-3 0-7-16,-2 2 6 0,-4 1-2 15,-3-1-2-15,0-2 4 16,-2-1-3-16,-1-4 4 16,1-3 2-16,0-5 0 15,-4-1-2-15,0-1 4 16,3 0 4-16,0 0 19 16,7 0 21-16,6-10 23 15,6-5-59-15,1 0 0 16,0 1-12-16,-3-3 9 15,2 1-9-15,-3 4 0 16,-3 2 12-16,-2 5-12 0,-7 4 0 16,-4 1-7-16,-1 0 4 15,6 1-11-15,0 14-3 16,3 3 16-16,-5 3 1 16,2 0 0-16,-2 1 0 15,2-5 1-15,-1 0-1 16,4 0 4-16,-1-2 1 15,2-6-5-15,3 0 0 16,2-6 1-16,6-3-1 16,3 0-12-16,3 0 10 15,-3-7-45-15,-2-6-56 16,-14 0-73-16,-7-2-404 16</inkml:trace>
  <inkml:trace contextRef="#ctx0" brushRef="#br0" timeOffset="212070.9532">17987 3638 626 0,'2'-9'44'0,"-1"6"-4"16,1 2 4-16,-2 1 12 15,1 0-7-15,-1 0-41 16,0 0-8-16,0 0 3 16,0 0-3-16,0 9 0 15,0 12-27-15,0 12 27 16,-13 6 15-16,-3-2-15 16,-3-1 7-16,0-4-1 15,3-4 0-15,1-1-6 16,-1-2 10-16,2-4-24 15,2-6-79-15,2-5-143 16</inkml:trace>
  <inkml:trace contextRef="#ctx0" brushRef="#br0" timeOffset="213190.5536">18557 3324 449 0,'0'0'63'0,"0"0"15"15,0 0 47-15,0 0-31 16,0 0-18-16,0 0-36 16,4-50 30-16,-4 50-48 15,-3 0-22-15,-20 10-1 16,-13 13 1-16,-12 8 1 15,2 2-1-15,8-4 0 16,13-2 0-16,10-4 0 0,12-2-2 16,3-3-1-1,14-5-2-15,20-5 5 0,14-8 10 16,10 0-3-16,2-7 3 16,-5-8-10-16,-10-3 5 15,-4-3-5-15,-8-1 7 16,-6 3-5-16,-9 3 3 15,-8 8-1-15,-7 5 26 16,-3 3 5-16,0 0-33 16,0 0-4-16,-1 3-10 15,-12 14 12-15,-1 7-1 16,6-3 4-16,3 0-3 16,5-1 0-16,0-5-8 15,5-3 8-15,11-1 1 16,0-9 0-16,3-2-1 0,5 0 11 15,1-5-11-15,2-7 0 16,-3 2 1-16,-6 1-1 16,-6-1 0-16,-8 2 0 15,-1-1 0-15,-3-1-4 16,0 1 0-16,-14-2 4 16,-4 0-30-16,-5 1 28 15,6 0 2-15,1 1 0 16,6-1 0-16,3 6 4 15,5-2-4-15,2-1 0 16,0 0-27-16,6-3 17 16,17-2-3-16,5-2-4 0,11-3 13 15,7-1-16 1,4-3 20-16,1-3 0 0,-4-1-8 16,-3 1 8-16,-8-3 0 15,-6 0 3-15,-5 2-6 16,-9-1 11-16,-7 3-8 15,-5-1 0-15,-4 2 17 16,0 2-6-16,-13 0-4 16,-4 4-5-16,-4 4-4 15,-2 4 3-15,1 7-1 16,3 1 0-16,2 0-14 16,3 9 10-16,1 13 4 15,4 1 0-15,2 9-4 0,3 1-3 16,-1 4 7-16,2 2 0 15,0 4 0 1,2 1-2-16,1 2 3 0,0-2-1 16,0 0 0-16,0-4 0 15,0-1 0-15,0-3 0 16,7-5 4-16,2-3-5 16,2-5 1-16,4-5 0 15,-1-6-2-15,4-4 13 16,5-8-28-16,2 0-10 15,1-7-290-15</inkml:trace>
  <inkml:trace contextRef="#ctx0" brushRef="#br0" timeOffset="213879.0849">19448 3325 568 0,'0'0'178'0,"0"0"-50"16,0 0-44-16,0 0-46 15,0 0-9-15,0 0-29 16,-56-9 0-16,37 36-9 16,1 2 20-16,9 2-11 15,7-1 0-15,2-1-8 16,10-3-7-16,10-8 3 16,7-4-39-16,3-9 46 15,3-5-55-15,-3 0 42 16,-6 0 13-16,-3-13 3 0,-7 1-7 15,-5-4 18-15,-4 2-9 16,-5 0 0-16,0 0 7 16,-2-1-10-16,-17 1 3 15,-5 0-23-15,-6 2 15 16,0 0 4-16,5-1 4 16,6 6 0-16,5-3 4 15,10 6-4-15,0-2 0 16,4 4 0-16,0-1-7 15,19 1 8-15,11 1-1 16,4-1 0-16,5 1 0 16,2 1 0-16,0 0 0 0,-1 0 1 15,0 0-12 1,-6 6 22-16,-4 7-10 0,-4 1-1 16,-10 4-4-16,-4 2 4 15,-5 5 0-15,-5 1 3 16,-2-1-7-16,0-1 5 15,0-6-1-15,-9-2 2 16,-2-6 0-16,4-3-2 16,1-7 0-16,2 0 6 15,1 0 11-15,3-1 11 16,0-15-2-16,0-7-4 16,0-3-19-16,1-7 11 15,16 0-14-15,10-1 5 16,2-1 4-16,4 3-7 15,-1 4 14-15,-7 6-3 0,-8 5-1 16,-7 5-12-16,-6 5 0 16,-2 4 9-16,-2 0-17 15,0 3 8-15,-2 0-63 16,-17 0-268-16</inkml:trace>
  <inkml:trace contextRef="#ctx0" brushRef="#br0" timeOffset="295215.5468">22774 11087 317 0,'0'0'342'16,"0"0"-332"-16,0 0 30 0,0 0 26 16,0 0-30-16,0 0-11 15,-211-40-5-15,181 40-4 16,4 0-5-16,-1 6-2 16,-3 5 2-16,-2 5-6 15,-2 1-3-15,-3 5 4 16,-1 2-4-16,-1 5 0 15,3-3 4-15,1 2-2 16,3-2 3-16,8 4-5 16,5 2-1-16,2-2 5 0,4 4-5 15,2 1 1-15,2-1-1 16,-1 2 1-16,1 1 4 16,-3 1-5-1,-1 2 3-15,-1 4 3 0,1 2-3 16,2 1 3-16,5 3-4 15,3-5 3-15,2 4-3 16,1-3-1-16,0-2 7 16,0-2-9-16,0-2 2 15,6-1 1-15,-2 1 2 16,-1 0-2-16,0-1 3 16,-1 2-5-16,-2-2-1 15,0-2 2-15,0 3 2 16,0-1-4-16,0 0 3 15,0 6-2-15,0-1 1 0,3-4-2 16,0-1 2-16,5-2-2 16,-3-3 1-16,2-5 0 15,-2 2-1-15,0 1 0 16,2-3 1-16,-1 1-1 16,1 3 0-16,2-3 1 15,3-5-1-15,-1 0 0 16,-1-3 1-16,2-2 0 15,-1-3-1-15,-1 0 0 16,-4 3 1-16,0-2 0 16,-3-1-1-16,0 0 0 15,0-3 1-15,0-2-1 16,7 1-1-16,14 1 1 0,24 0 2 16,35 0 1-16,33 1 1 15,31-2-2-15,17 4 2 16,5-4-2-16,-4 4-2 15,-11-5 0-15,-26-1 0 16,-40-2-2-16,-48-5-249 16</inkml:trace>
  <inkml:trace contextRef="#ctx0" brushRef="#br0" timeOffset="296159.8868">19120 11497 345 0,'0'0'181'0,"0"0"-112"15,0 0 14-15,0 0-9 16,0 0 17-16,0 0-52 16,-60-58-36-16,60 80-3 15,0 10 0-15,0 15 0 16,0 11 1-16,-6 15 0 15,-8 10 0-15,-8 3 2 16,-3-4-2-16,-4-6-1 16,-1-9 1-16,-5-6 4 15,-1-3-2-15,-3-2-2 0,-3 0 5 16,6-8 2 0,1-4-7-16,0-2 2 0,5-5-1 15,2-4 0-15,6-10-2 16,8-3 1-16,3-6 3 15,8-5-3-15,0-8-1 16,3 2 4-16,0 0-4 16,0 0 0-16,-4 8 0 15,1 5-2-15,-3 3 4 16,-5 8-2-16,-4 0 0 16,-11 2 1-16,0 4-1 15,-10 4 1-15,-3 6-1 16,-3 3 0-16,-1 7 1 0,0 10-1 15,8 0 1 1,7-2 3-16,8-1 0 0,7-7-4 16,6-7 3-16,2 0-4 15,1-2 3-15,1 2-1 16,-4 2-1-16,-4 3 0 16,2-1-2-16,-1-11-240 15</inkml:trace>
  <inkml:trace contextRef="#ctx0" brushRef="#br0" timeOffset="299567.0029">20656 3566 676 0,'0'0'33'16,"0"0"55"-16,0 0-13 15,0 0-38-15,0 0 5 0,0 0-17 16,0 0-10-1,19-36-1-15,-19 36-1 0,0 0-4 16,0 0 0-16,0 4-9 16,0 19-8-16,0 7 8 15,0 4 16-15,0-5 13 16,0-9-17-16,0-8-11 16,14-3-1-16,18-9 7 15,28-6 8-15,29-27 59 16,25-17-40-16,3-6-17 15,-3-1-1-15,-2 4-15 16,-6 1 7-16,-6 1-4 16,-6 0-2-16,-15 7 0 0,-21 11-2 15,-18 8 3-15,-19 11 1 16,-11 7-3-16,-7 2 5 16,-3 0-5-16,0 4-1 15,0 1-29-15,-13 0-57 16,-14 3-41-16,-14 12-40 15,-7 2-177-15</inkml:trace>
  <inkml:trace contextRef="#ctx0" brushRef="#br0" timeOffset="300640.799">19486 2612 545 0,'0'0'21'16,"0"0"39"-16,0 0 6 0,0 0-24 16,0 0-16-16,0 0-10 15,11-53-3-15,-7 48 28 16,-2 0 22-16,-2 4-7 15,1-2-2-15,-1 3-19 16,0 0-8-16,0 0-24 16,0 0-3-16,0 0-7 15,0 0-3-15,0 7 1 16,0 6 9-16,0 4 0 16,0 3 1-16,0-3 0 15,0 1 2-15,2-4 3 16,1-2-6-16,3-5 1 0,1-2-1 15,2-3 0-15,9-2 4 16,9 0 2-16,19-17 0 16,12-8 3-16,9-8-2 15,8-7-3-15,6-5 1 16,-1-1-4-16,5-2 3 16,-4 5-3-16,-2 7 0 15,-15 8-2-15,-21 9 5 16,-13 7-4-16,-15 5 0 15,-5 5 0-15,-7 0 1 16,-3 2-1-16,0 0-1 16,0 0 0-16,0 0-9 15,0 7-52-15,-6 12 4 0,-14 3-65 16,-9 5-72 0,-2-3-97-16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47:21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6067 5713 466 0,'0'0'29'15,"0"0"31"-15,0 0 20 16,0 0-9-16,0 0 7 15,0 0 6-15,27-76-60 0,-21 62 12 16,-6-2 6 0,0 0 1-16,0-1-9 0,-20 0-30 15,-10 2 38-15,-11 1-42 16,-9 4 6-16,-6 3-6 16,-4 4 6-16,-1 3-5 15,1 0-2-15,-4 0 7 16,0 10-6-16,-2 7 0 15,5 7 5-15,-1 5-9 16,8 6 4-16,3 5 0 16,-1 7-1-16,4 9-7 15,2 3 8-15,7 2 0 16,7 0-4-16,12 3 2 0,5 7 2 16,0 8 0-1,9 6-2-15,6 5 0 0,0-1 2 16,11 6 0-16,20 2 2 15,9 4-2-15,8 9 1 16,7 0 0-16,0 3-1 16,2-1 0-16,-2-7 0 15,-4-4 0-15,-2-6 1 16,-7-10-6-16,-5-2 5 16,-13 0 0-16,-9-8 0 15,-15 5 5-15,-3 3-5 16,-30 3 0-16,-16 3 7 0,-6 2-7 15,-11-2 0 1,-1-2 1-16,-7-1-2 0,2-3 6 16,0-4-5-16,-1-4 0 15,12-8-4-15,13-5 2 16,5-6 2-16,18-3 0 16,8-3 0-16,14-8-1 15,3-1 1-15,15-2 0 16,18 1 1-16,10 7-1 15,5 2 1-15,4 3-1 16,0 9 0-16,2 4 3 16,-3 7-3-16,-2 7 0 15,-4 10-4-15,-12 8 0 16,-3 5 6-16,-12 6-2 16,-6 9 0-16,-12 12 2 15,0 12-2-15,-13 8 0 0,-15 12 1 16,-14-4-1-16,-5 11 0 15,-7 3 0-15,-5 11-2 16,0 7 3-16,2 9-1 16,2 1 0-16,3-6-1 15,-1 8 1-15,9 2 0 16,5 2 0-16,5 2-1 16,11-7 4-16,13-13-3 15,10-8 0-15,0-14-1 16,21-6-1-16,13-8 3 15,5-19-1-15,13-16 0 0,11-17 6 16,11-24-6-16,14-12 0 16,9-19 2-16,8-18-10 15,11-13 15-15,5-13-7 16,6 0 0-16,-5-17 3 16,-13-5-3-16,-20-7 0 15,-20-2 6-15,-20 1-6 16,-16-1 2-16,-15 3-1 15,-8 2-1-15,-4 5 3 16,-6 4-3-16,0 11 0 16,0 3-15-16,0 3 5 15,-3 0-144-15,-14 9-134 16,0 8-294-16</inkml:trace>
  <inkml:trace contextRef="#ctx0" brushRef="#br0" timeOffset="10640.0721">1513 4899 688 0,'0'-18'15'16,"0"1"29"-16,0 1-13 15,-7 2 53-15,-1 4-24 16,-1 5-14-16,-6-1-1 16,0 6-28-16,-4 0 6 15,-5 8-23-15,-6 21 0 16,-4 15 0-16,-2 9 0 15,3 8 5-15,8 4-12 16,4-3 13-16,12 2-6 0,6-4 0 16,3-11 2-16,0-5-2 15,18-10 0-15,6-6 6 16,-2-6-12-16,5-10 11 16,1-10-5-16,2-2 0 15,9-5 9-15,0-17-9 16,1-9 8-16,-1-2-3 15,-8-1-3-15,-4 2 5 16,-10 2-5-16,-6 4 7 16,-5 5 9-16,-4 1-15 0,-2 9 20 15,0 5-6 1,0 4 1-16,0 2-18 0,0 0 8 16,0 2-8-16,-5 18-12 15,-1 5 12-15,3 5 0 16,3-4 1-16,0-3-8 15,14-4 4-15,8-6 3 16,5-6 0-16,1-3 2 16,-3-4-2-16,4 0 2 15,-5-12-1-15,-2-4-2 16,-8-2 6-16,-2-3 1 16,-5 1-1-16,-4-1-1 15,-3 3-4-15,0 1 6 16,-6 1-6-16,-13 3 0 15,-1 2 0-15,-5 0 0 0,-2 2 0 16,5 1-1-16,1 2 1 16,6 2 0-16,6-2 2 15,0 2-4-15,9 3 5 16,0-4-3-16,0 0 0 16,12 0-52-16,9 1 51 15,8 1 1-15,10 3 0 16,-3 0-4-16,0 7 3 15,-3 12 1-15,-2 4 0 16,-5-1-1-16,-4-1 1 16,-7-2 1-16,-2-6 0 15,-7-4-2-15,-3-4-1 16,-3-3 2-16,0-2 9 16,0 0 1-16,0 0 7 0,0-19 37 15,-3-10-45-15,-6-5-9 16,-1-1 6-16,1 1-3 15,1 3-3-15,-5 7 2 16,6 4-2-16,2 6 1 16,-1 8-1-16,6 3-8 15,0 3-69-15,0 0-77 16,3 3-98-16,5 9-122 16</inkml:trace>
  <inkml:trace contextRef="#ctx0" brushRef="#br0" timeOffset="10991.6543">1984 5067 599 0,'0'0'112'0,"0"0"-6"15,0 0-15-15,0 0-13 16,0 0-61-16,0 0 11 16,8-59-27-16,-2 59-1 15,7 0-1-15,4 14-1 16,5 7 2-16,0 4 0 15,-2 2-1-15,2-1 1 16,-4-2 1-16,-6-4-1 16,-3-8 0-16,-5-4 1 15,-2-5-1-15,-2-3 7 16,0 0 1-16,0 0 45 16,0-6 45-16,0-16-62 15,0-7-33-15,-6-7 6 0,3 0-3 16,3-3-6-16,0 2-3 15,0 4-6-15,0 11 9 16,0 7-30-16,0 6-29 16,7 5-56-16,5 4-21 15,0 0-70-15,0 0-20 16</inkml:trace>
  <inkml:trace contextRef="#ctx0" brushRef="#br0" timeOffset="11471.0595">2293 5022 280 0,'0'0'169'16,"0"0"-22"-16,0 0 45 0,0 0-83 15,0 0-88-15,0 0 22 16,72-92-30-16,-62 73-3 16,-5 0 14-16,-5 4-23 15,0 3 38-15,0 4-8 16,0 6-21-16,0 2 11 15,-2 0-16-15,-4 20-4 16,-1 9-2-16,1 6-1 16,4-4 2-16,2-5 0 15,0-5-7-15,8-4 3 0,11-6 4 16,3-7 0-16,2-4-6 16,5 0 6-16,6-17 0 15,-2-7 0-15,-3-5 18 16,-7 0-18-16,-4 1 0 15,-3-2 0-15,-7 2 0 16,0 2 10-16,-3 2-10 16,-2 7 0-16,1 2-5 15,-5 5 0-15,3 4 5 16,0-3-10-16,0 4 7 16,3-1-58-16,0-2 47 15,1 2 4-15,-4 3-34 16,-1 1 40-16,-2 2-35 15,0 0 11-15,0 11-29 16,-2 5-30-16,-4-2-32 0,-1-2-174 16</inkml:trace>
  <inkml:trace contextRef="#ctx0" brushRef="#br0" timeOffset="11806.1656">2484 4478 936 0,'0'0'16'0,"0"0"21"16,0 0 69-16,0 0-88 0,0 0 44 16,0 0-62-1,0 0-12-15,-81-46 9 0,104 73 6 16,10 6-2-16,5 6-1 15,-2 2 3-15,0 0-3 16,0 3 0-16,-8-2 4 16,-1-2-7-16,-6-1 5 15,4-6-2-15,-4-6 0 16,0-5 1-16,4-10-1 16,-1-6 0-16,4-6-16 15,5 0-17-15,6-17-83 16,0-13-79-16,0-5-85 15</inkml:trace>
  <inkml:trace contextRef="#ctx0" brushRef="#br0" timeOffset="12344.1019">3073 4610 258 0,'0'0'341'15,"0"0"-144"-15,0 0-103 16,0 0-17-16,0 0-54 16,0 0-11-16,-121 25-11 15,101 5 2-15,12-4-3 16,5 0 0-16,3-4 5 15,0-6-5-15,6-3 0 16,8-9-2-16,0-4-3 16,3 0 10-16,-1-9-3 15,-4-8-1-15,-2 3 18 0,-5 4-19 16,-2 4 0-16,-3 3 10 16,0 3-18-16,3 0 8 15,6 0 0-15,1 9-8 16,7 1 9-16,2-5-1 15,3-5 5-15,1 0-4 16,2-5-1-16,-8-12 0 16,-1-7 5-16,-6-1-5 15,-6-1 14-15,-4-1-14 16,0-2 2-16,-1-5 3 16,-15-4-4-16,1-4 1 15,-9-4 5-15,2-3-1 16,-5 4 15-16,-4 0-5 15,4 9 4-15,-1 8-11 0,11 12 35 16,7 7-36-16,4 8 19 16,6 1-27-16,0 9-4 15,3 17-3-15,16 12 5 16,11 7 4-16,3 1-7 16,4 0 7-16,3-3-2 15,-1-3 0-15,-3-4 1 16,-2-1-1-16,-4-5 0 15,-3-6 3-15,-5 0-7 16,-5-6-22-16,-4-5-86 16,-7-10-137-16</inkml:trace>
  <inkml:trace contextRef="#ctx0" brushRef="#br0" timeOffset="12585.9764">3215 4523 862 0,'0'0'27'16,"0"0"64"-16,0 0-26 16,0 0-44-16,0 0-7 15,0 0-11-15,134-112 0 16,-98 112-3-16,-5 3 3 16,-4 19-3-16,-6 6 0 15,-3 3 8-15,-6-2-8 16,-5-3 1-16,-1-3 1 15,-6-3-4-15,3-4-66 0,-3-7-74 16,0-6-199-16</inkml:trace>
  <inkml:trace contextRef="#ctx0" brushRef="#br0" timeOffset="12726.6643">3521 4412 576 0,'0'0'3'0,"0"0"-2"16,0 0-1-16,0 0-1 16,0 0-41-16,0 0-357 15</inkml:trace>
  <inkml:trace contextRef="#ctx0" brushRef="#br0" timeOffset="13355.8719">3744 4330 378 0,'0'0'156'15,"0"0"-10"-15,0 0-18 16,0 0-15-16,0 0-51 15,0 0 3-15,-16-37-4 16,3 37-59-16,-1 3 2 16,-4 14 0-16,-1 8-3 15,2 0-2-15,7 1 1 16,7-3 0-16,3-1 0 16,0-6-5-16,3-3 5 15,10-6-9-15,4-6-24 16,-1-1 13-16,1-1-5 0,-2-15 25 15,1-4 5 1,2-2 1-16,-6-4-6 0,1-3 8 16,-2-3-7-16,5 6-1 15,-4 2 10-15,-3 9 1 16,1 8 1-16,1 4-9 16,-2 3-4-16,7 0 1 15,1 10-3-15,2 9-2 16,-3 1 3-16,1 0 2 15,-1 0 0-15,-4-4 1 16,3-7-1-16,-6-5 2 16,-3 1-2-16,-6-5 0 15,6 0 5-15,4-7 35 0,2-13 30 16,6-5-56-16,-3-5-11 16,3-3 1-1,0-4-1-15,1-2-3 0,2 0 4 16,-3 6-4-16,-6 11 0 15,-7 12 9-15,-1 7-11 16,-1 3 2-16,0 3-16 16,6 15 11-16,4 7-4 15,4 3 9-15,2-4 0 16,0-5 2-16,-2-4-2 16,5-9 2-16,-1-3-2 15,2-3 0-15,7-4 16 16,0-16-16-16,-1-4 0 15,-2-3 11-15,-8 3-11 0,-5 2 2 16,-11 3-2-16,-3 5-11 16,0 6-169-16,-17 8-305 15</inkml:trace>
  <inkml:trace contextRef="#ctx0" brushRef="#br0" timeOffset="14493.0551">1476 6868 333 0,'0'0'80'16,"0"0"40"-16,0 0-5 16,0 0-9-16,0 0 27 15,0 0-42-15,40-91-40 16,-40 84 19-16,-12 3-25 15,-6 1-14-15,-6 3-19 16,-9 3 5-16,-1 14-17 16,-3 10 0-16,7 2 2 0,3 1-7 15,9 3 5-15,10-7 0 16,8 3 0-16,5-8-2 16,15-4 2-16,5-10 0 15,5-7-12-15,4 0 7 16,2-15 10-16,1-8-3 15,-4-8-2-15,-5-5 18 16,-5-2-18-16,-4-1 0 16,-10-4 6-16,-7-1 1 15,-2-3-4-15,0-3 3 16,-11 1-6-16,-8 1 4 16,-1 5-4-16,-2 9 0 15,3 12 10-15,5 10-16 16,5 6 13-16,6 6-7 15,3 0 0-15,0 25-25 0,6 14 25 16,12 11 0-16,5 2 2 16,7 3-10-16,2-4 13 15,4-3-5-15,1-7 0 16,5-6-1-16,-3-8 1 16,-5-7 0-16,-4-10 2 15,-9-3-10-15,-9-7 13 16,-3 0-5-16,-2-7 14 15,-4-16-7-15,3-7-7 16,-3 1 0-16,-3 2 10 16,0 4 0-16,0 8-7 15,0 7 2-15,0 1 2 0,0 7-7 16,0 0 0-16,3 0-5 16,9 0-8-16,6 11 3 15,9-3 19-15,-2-7-9 16,5-1 0-16,-2 0 2 15,-4 0-2-15,-6-1 0 16,-6-8 1-16,-6-1-7 16,-6 0 12-16,0-5-1 15,0 0-3-15,-9-1-2 16,-12 2 0-16,-6 5 0 16,-10 3-2-16,-9 6-1 15,-2 3-20-15,-3 14 23 16,8 2 0-16,7 1-11 0,15-4 8 15,12-6 2 1,9 4-30-16,9-11-15 0,24-3-37 16,12 0-15-16,7-3-76 15,-3-11-164-15</inkml:trace>
  <inkml:trace contextRef="#ctx0" brushRef="#br0" timeOffset="15080.421">2157 6611 658 0,'0'0'90'0,"0"0"-6"15,0 0-46 1,0 0 7-16,0 0-25 0,0 0 5 16,84-91-20-16,-74 71 21 15,-7 3-1-15,-3 1-22 16,0-1 12-16,0 3-6 15,-10 3-4-15,-5 6-5 16,4 5 6-16,-8 2-6 16,3 18 0-16,2 9-4 15,2 5 0-15,5 2 4 16,7-3-1-16,0-5 0 16,3-2-2-16,13-9 3 15,1-6 0-15,5-5-3 16,5-6 2-16,4-2 1 15,-1-18 0-15,3-6-3 0,0-6 12 16,-8-1-6-16,-2 1 4 16,-10 1 0-16,-3 2-7 15,-7 0 11-15,-3 4-7 16,0 6-4-16,-10 2 6 16,-2 7 1-16,-2 3-7 15,1 7-3-15,1 0 2 16,5 0 0-16,4 11-15 15,3 7 4-15,0 2-17 16,15 1 29-16,8 1 0 16,4-2-6-16,0 1 5 15,-4-4 1-15,0-2 0 0,-5-1-2 16,-9-4-2 0,-3-2 4-16,-6-1 0 0,0 0-12 15,0 3 12-15,-12 1 4 16,-7 2-3-16,-2-6-1 15,6-2-162-15,2-5-82 16,2-3-325-16</inkml:trace>
  <inkml:trace contextRef="#ctx0" brushRef="#br0" timeOffset="16207.8759">2757 6261 689 0,'0'0'103'0,"0"0"8"15,0 0-8-15,0 0-76 16,0 0 12-16,0 0-24 16,70-119-6-16,-52 106-9 15,-5 7 4-15,0 3-4 16,-3 3-1-16,6 0 0 15,5 7 1-15,-3 12 0 16,4 4 3-16,-1 3-3 16,-3-4 0-16,-3-2 0 0,0-3-2 15,-2-5 5 1,-7-7-2-16,0-2-1 0,-4-3 5 16,-1 0-5-1,1 0 16-15,3-16 55 0,3-7-56 16,-2-4 0-16,0 0-13 15,0-6-2-15,4 1 6 16,-2 2-6-16,-2 9 0 16,0 9 2-16,-6 9-5 15,3 3-1-15,3 0 4 16,7 0 0-16,4 12-15 16,5 3 15-16,5 1 1 15,-2-2-1-15,-1-5 0 16,-6-2 4-16,0-3-4 15,-3-4 0-15,-2 0 7 0,-1-2-7 16,-4-13 3-16,-1-3 1 16,-1-7-4-16,-3 0 9 15,-3-5-9-15,0-1 0 16,0 3 4-16,0 6-4 16,0 6 1-16,0 9 4 15,0 4-5-15,0 3-8 16,0 0 7-16,0 5 1 15,6 9-19-15,7 3 17 16,4-2 2-16,2-4 0 16,5 0-3-16,0-3 6 15,0-7-3-15,1-1 0 0,-7 0-4 16,-3 0-3-16,-6-3 7 16,-3-10 0-16,-2 0-4 15,-4-6 6-15,0-3-2 16,-4 2 0-16,-11-2 2 15,-4 4-8-15,-4 3 9 16,-4 1-3-16,-4 5 0 16,-2 3 0-16,0 4 0 15,5 0 0-15,7 1-1 16,9 1 0-16,5 0 1 16,7-3 0-16,0-3-1 15,19-7-81-15,14-5 66 16,2-7 12-16,9-6-52 15,-2-4 46-15,-3-3 2 16,-2-3 8-16,-7 0 0 0,-3 1 9 16,-8 5-9-1,-10 3 8-15,-9 2 4 0,0 2 10 16,-3 6-8-16,-12 1-10 16,-9 6-4-16,2 1 7 15,-2 10-7-15,0 4 0 16,0 0 1-16,4 13-4 15,7 11 3-15,6 8 0 16,7 4-1-16,6 4-6 16,15 0 7-16,6 4 0 0,1 0-5 15,-1-1-1-15,-2-4 10 16,2-3-4-16,-5-5 0 16,1-1-2-16,2-4 2 15,-1-4 0-15,-2-3 0 16,5-5-1-16,-6-3 1 15,3-5-6-15,-8-5-146 16,-10-1-358-16</inkml:trace>
  <inkml:trace contextRef="#ctx0" brushRef="#br0" timeOffset="16365.3054">3582 5842 795 0,'0'0'77'0,"0"0"-11"15,0 0 25-15,0 0-28 0,0 0-59 16,0 0-4-16,71-163 0 16,-23 130-75-16,-2 2-98 15,-4-3-412-15</inkml:trace>
  <inkml:trace contextRef="#ctx0" brushRef="#br0" timeOffset="17555.9813">4468 5274 950 0,'0'0'15'0,"0"0"108"15,0 0-106-15,0 0 60 16,0 0-50-16,0 0-21 0,-63-28-12 16,81 56 6-16,9 5 0 15,5 1 6-15,3-5-5 16,-2-4-1-16,-6-8 0 16,-6-6 7-16,-5-6-20 15,-8-2 23-15,-2-3-10 16,-2 0 19-16,-1-12-9 15,0-12 25-15,0-1-33 16,0-3 8-16,-3 0 3 16,0 2-9-16,0 5 4 0,0 11-3 15,0 3 1-15,0 7-9 16,0 0 3-16,4 4-21 16,8 11 10-16,6 0 22 15,2 1-11-15,1-3 0 16,2-6 5-16,-8-3-5 15,-3-4 0-15,-3 0 0 16,-3 0 0-16,-1-8 2 16,2-11 10-16,-3-4 6 15,2-4-13-15,-4 1-5 16,-2 4 0-16,0 5 8 16,0 6-4-16,0 10-4 15,0 1 0-15,3 0-1 16,3 9-21-16,3 13 21 15,4 4 1-15,4-4 0 0,2-4-9 16,3-6 17-16,-8-5-8 16,2-5 0-16,-1-2 3 15,-3 0-3-15,-3-2 0 16,3-13 0-16,-5-6 14 16,-1 0-11-16,-1-1 5 15,-5-1-8-15,0 2 6 16,0 7-6-16,0 6 0 15,0 5 0-15,0 3-9 16,0 0 9-16,0 0 0 16,0 10-8-16,9 0-1 15,7 2 9-15,4-5-3 0,-1-5 2 16,3-2 0-16,2 0-2 16,-3 0 3-16,0-11 0 15,-6-3 2-15,-2-2-2 16,-6-4 0-16,-3-3 0 15,-4 1-2-15,0-1 4 16,0-4-2-16,-4 0 0 16,-6 1 6-16,0 6-6 15,4 9 3-15,2 5-3 16,2 6 0-16,2 0-14 16,0 7 14-16,0 20 0 15,2 14-17-15,15 18 17 16,6 9-2-16,-1 8 4 0,5 1-3 15,-2-2 2 1,5-9 0-16,3-3-1 16,3-7 1-16,4-8-1 0,-1-5 0 15,-2-9 2-15,-4-11-7 16,-11-7 14-16,-8-9-8 16,-8-7-1-16,-6 0-29 15,0-15 24-15,0-14-96 16,-3-7-74-16,-14-10-229 15</inkml:trace>
  <inkml:trace contextRef="#ctx0" brushRef="#br0" timeOffset="17790.4087">5187 4949 815 0,'0'0'45'16,"0"0"48"-16,0 0-43 15,0 0-20-15,0 0-26 16,0 0-2-16,80 7-2 16,-66 30 5-16,-10 4-4 15,-4 3-2-15,0-3 2 16,0-2 2-16,-18-6-1 16,-1-3-2-16,1-8-5 15,-6-8-102-15,5-11-173 16</inkml:trace>
  <inkml:trace contextRef="#ctx0" brushRef="#br0" timeOffset="18409.914">5215 4630 795 0,'0'0'79'0,"0"0"33"15,0 0 1-15,0 0-43 16,0 0-70-16,0 0 12 15,3 13-12-15,18 42-9 16,7 5 9-16,8-4 3 16,0-3-2-16,7-11-2 15,-1-11 2-15,-3-9-1 16,-6-9 0-16,-1-10 4 0,-9-3-4 16,-2-8 2-16,-4-13-1 15,-6-8-2-15,-5 0 17 16,-6 2-16-16,0 1 0 15,0 9 16-15,-4 5-16 16,2 7 15-16,2 5 0 16,0 0-15-16,0 7-14 15,0 13 14-15,12 4 0 16,7-4 4-16,8-6-4 16,0-7 1-16,7-7-1 15,-1 0 0-15,-3-4 3 16,-5-14-3-16,-9-6 0 15,-2-2 6-15,-8-3-6 0,-6-3 0 16,0 3 2-16,0 0-2 16,0 7 9-16,-3 5-9 15,-4 8 0-15,5 6 14 16,-2 3 16-16,4 0-27 16,0 14 1-16,0 18-8 15,0 20-6-15,0 15 10 16,10 9 0-16,11 7-1 15,9 0 1-15,6-3 0 16,10-3 0-16,3-12 0 16,-4-9 3-16,-2-10-3 0,-12-12 0 15,-11-9 3-15,-7-10-3 16,-7-7 0-16,-6-3-1 16,0-5 0-16,-16 0-89 15,-21-22-90-15</inkml:trace>
  <inkml:trace contextRef="#ctx0" brushRef="#br0" timeOffset="18585.7351">4437 4824 1090 0,'0'0'25'15,"0"0"-25"-15,0 0 0 0,0 0-114 16,0 0-304-16</inkml:trace>
  <inkml:trace contextRef="#ctx0" brushRef="#br0" timeOffset="20249.3585">6512 4075 606 0,'0'0'90'15,"0"0"53"-15,0 0-71 0,0 0-9 16,0 0-61-16,0 0 14 16,-95 43-16-16,79-1 6 15,0 5-10-15,11 1 6 16,5-7-2-16,0-2 0 15,5-8 4-15,14-8-4 16,5-4 0-16,1-7 1 16,2-10-5-16,4-2 8 0,2-8-3 15,3-18 17 1,0-3-8-16,-4-2 1 0,-4-4-11 16,-3 2 10-16,-6-3-3 15,-7-1-7-15,-2-1 3 16,-2 3 2-16,-5 6-2 15,0 6-3-15,0 8 0 16,0 3 5-16,3 5-9 16,1-1 4-16,2 1 0 15,5 0-4-15,5-1-7 16,-2 1 11-16,5-3 0 16,-6 7 0-16,-2-3-5 15,-4 5 9-15,-4 0-4 16,-6-2 1-16,0 3 2 15,0 0-3-15,0 0 7 0,0 0-1 16,0 0 10-16,0 4-14 16,-9 14-2-16,-7 9 0 15,-5 7-2-15,1 0 2 16,4-4 0-16,7-4 2 16,5-3-5-16,4-8 3 15,0-4 0-15,0-5-2 16,4-5-5-16,8-1 7 15,1 0 0-15,4-16 5 16,-1-4 1-16,-4-3-5 16,3-2 6-16,-6 1-7 15,0 3 7-15,1 2-7 0,-6 6 0 16,3 6 7 0,-5 7-12-16,5 0 5 0,3 0 0 15,5 7-8-15,6 8 10 16,-4-1-2-16,4-4 0 15,-1-5 1-15,-4-5-2 16,1 0 4-16,-2 0 1 16,-1-11 0-16,-1-7 5 15,-4-4-9-15,-2 0 0 16,-7 0 8-16,0 1-3 16,0 0-3-16,0 4-1 15,0 4 6-15,-7 6-6 16,3 2-1-16,4 5 0 15,0 0-3-15,0 0-6 16,0 14-12-16,0 3 21 0,11-2 0 16,-2-2-1-1,5-2 1-15,2-6 0 0,-4-2 1 16,2-3-6-16,2 0 11 16,-3-6-4-16,-1-8 6 15,0-3-3-15,-3-1-5 16,-6 1 4-16,-3 0-3 15,0 0-2-15,0 1 6 16,0 6-2-16,0 2 5 16,0 5-7-16,0 2-1 0,0 1 0 15,0 0-11 1,0 0-1-16,6 9 0 0,0 6 12 16,4-4 0-1,1-2-1-15,5-5 1 0,-1-3 1 16,3-1 1-16,0 0-4 15,-1-5 5-15,6-10-2 16,-8-2 9-16,-2-4-3 16,4-2-7-16,-8 0 4 15,-2-1-3-15,-4-4-2 16,0 2 10-16,-3-1-9 16,0 5 2-16,0 8 0 15,-3 2-4-15,-7 7-2 16,-5 5-19-16,-2 0-37 15,4 0-25-15,-3 10 55 0,10 4 13 16,6 3-33-16,0 1 21 16,6 2 7-16,23 0-2 15,10-2 19-15,3 0-11 16,0-3 16-16,-2 2-8 16,-7-5 10-16,-12-1-2 15,-10 0 6-15,-6-2-6 16,-5-1 1-16,0-1 2 15,-5 3 9-15,-6 0 2 16,-1-4-9-16,3-3-5 16,6-3 7-16,3 0-7 15,0-12-124-15,3-9-251 16,18-4 98-16</inkml:trace>
  <inkml:trace contextRef="#ctx0" brushRef="#br0" timeOffset="20871.3459">7837 3601 191 0,'0'0'152'15,"0"0"34"-15,0 0-105 16,0 0 50-16,0 0-21 16,0 0-21-16,0 0-2 15,36-128-76-15,-52 128 30 16,-4 8-34-16,-6 13-7 16,0 7 0-16,0 4-1 15,13-5 1-15,3-1-1 16,10-6-13-16,0-6 12 15,7-8-34-15,8-6-47 16,6 0 3-16,-6-3 64 0,2-11 13 16,-4 1-6-1,-3 2 18-15,-7 6-4 0,0 0 12 16,0 5-12-16,-3 0 3 16,3 0-8-16,4 0-9 15,10 0 7-15,2 0 2 16,7 0 0-16,0 0 5 15,3-5-1-15,-5-6-4 16,-2-2 6-16,-6-2-2 16,1-5 3-16,-8 0-1 0,0-4 12 15,-6-1-1-15,-3-1-9 16,0-6 13-16,0-3-9 16,-12-5 4-1,-7-1-10-15,-1-4 2 0,-5 0 3 16,-8 0-1-16,0 3 3 15,-4 6-13-15,6 9 5 16,8 10 5-16,7 10 1 16,6 5-3-16,8 2 17 15,2 2-25-15,0 17-19 16,2 13 19-16,17 5 0 16,8 8 0-16,4 2-2 15,9 0 0-15,2 2 2 16,-1-3 0-16,6-6-2 15,-5-4 2-15,-2-4 3 0,-1-4-2 16,-6-6-2-16,-2-1 1 16,-9-9-10-16,-5-2-65 15,-14-6-216-15,-3-4-416 16</inkml:trace>
  <inkml:trace contextRef="#ctx0" brushRef="#br0" timeOffset="21104.0988">8129 3391 617 0,'0'0'4'16,"0"0"77"-16,0 0-1 15,0 0-52-15,0 0 16 0,0 0-36 16,72-111-1 0,-45 111-6-16,0 0 14 0,3 2-10 15,-1 17-4-15,0 4 16 16,-9 3-17-16,0 2 1 15,-8-5-1-15,-5 1 0 16,0-4-9-16,-7-6-119 16,0-7-424-16</inkml:trace>
  <inkml:trace contextRef="#ctx0" brushRef="#br0" timeOffset="21238.2901">8370 3263 664 0,'0'0'22'0,"0"0"-22"16,0 0-90-16,0 0 40 15,0 0-203-15</inkml:trace>
  <inkml:trace contextRef="#ctx0" brushRef="#br0" timeOffset="21927.9862">8607 3178 744 0,'0'0'61'16,"0"0"41"-16,0 0-15 16,0 0-77-16,0 0 14 0,0 0-22 15,-68 44 2 1,54-17-8-16,8-2 10 0,6-5-6 16,0-2 0-1,6-7-5-15,11-6 3 0,9-5 2 16,-4 0-5-16,4-4-8 15,-9-10 15-15,-4 0-2 16,-6-2 0-16,-7 4 11 16,0-1-11-16,-4 2 6 15,-12 4-4-15,-1 4-4 16,-9 3-2-16,4 0 4 16,-2 0 0-16,12 3-2 15,2-1 1-15,7-2 2 16,3 0-1-16,0 0 0 15,0 0-8-15,9-7 8 0,5-6 0 16,6-4 4-16,-2 0-4 16,0 1 8-16,-3 1-7 15,2 2 10-15,-1 2 6 16,0 5-10-16,0 3-7 16,4 3 5-16,-4 0-7 15,4 9 2-15,-1 9 0 16,-4 0-1-16,2-1 1 15,-1-4 0-15,-2-4 0 16,-1-2 2-16,-3-6-2 16,-7-1 1-16,9 0 9 15,-2-13 46-15,7-7-33 16,2-5 12-16,-6-3-20 0,4-1-7 16,-5-2-3-16,1-5-1 15,4 2 2-15,-8 2-6 16,1 12 8-16,-4 6-8 15,-6 9 0-15,0 5 12 16,3 0-24-16,3 2 12 16,12 15 0-16,0 5-12 15,0 3 10-15,1-2 2 16,-4-1 0-16,-1-9 4 16,2-1-6-16,-4-7 4 15,3 1-4-15,-6-5 1 16,1-1-157-16,-1 0-69 15</inkml:trace>
  <inkml:trace contextRef="#ctx0" brushRef="#br0" timeOffset="22176.0129">9360 2343 959 0,'0'0'11'0,"0"0"7"0,0 0 6 15,0 0-24 1,0 0-15-16,0 0 12 0,33 24 6 16,-19-8 3-16,1 1-6 15,-5-4-73-15,-5-5-70 16,-1-6-147-16</inkml:trace>
  <inkml:trace contextRef="#ctx0" brushRef="#br0" timeOffset="22351.6015">9360 2343 395 0,'107'-24'382'0,"-107"24"-257"15,0 0-74-15,0 0-8 0,0 0-43 16,0 0-5-1,14 15 0-15,1 11 5 0,2 6 2 16,-4 4-2-16,-7 3-183 16,-6 3-598-16</inkml:trace>
  <inkml:trace contextRef="#ctx0" brushRef="#br0" timeOffset="23128.0692">770 4657 689 0,'0'0'95'16,"0"0"-78"-16,0 0 80 15,0 0-23-15,0 0-49 16,0 0-6-16,-22-17-19 15,22 34-16-15,5 5 16 0,6-2 2 16,-5-1 0-16,3-3-2 16,-3-4 0-16,3 1 2 15,0-4-2-15,3-6-106 16,1-3-218-16</inkml:trace>
  <inkml:trace contextRef="#ctx0" brushRef="#br0" timeOffset="23303.8861">924 4536 825 0,'0'0'18'0,"0"0"102"15,0 0 0-15,0 0-93 0,0 0-21 16,0 0-6 0,-18 5 0-16,18 19-2 0,10 4 4 15,5 9-6-15,3-2-75 16,-6-2-358-16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47:5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8463 2668 828 0,'-8'-28'16'0,"-14"2"18"16,5 2 16-16,-4 2 6 15,2 5 0-15,3 3-8 16,6 8-10-16,-3 6-14 15,-5 0-22-15,-19 24-2 16,-14 22-1-16,-12 13-4 16,5 8-1-16,9 2 5 15,19-6 1-15,18-5-1 0,12-7-2 16,3-6-2 0,27-8 5-16,15-8 6 0,13-12-5 15,7-9 5-15,7-8-6 16,-1-3 3-16,-6-17 4 15,-13-5-4-15,-10-6 7 16,-12-9-5-16,-8-6 0 16,-6-9 2-16,-8-6 0 15,-8-2 0-15,0 0-6 16,-15 10 0-16,-6 10 3 16,-3 11-4-16,-4 12-15 15,-2 15 15-15,-6 5-2 16,-3 7-14-16,10 18-25 0,6 6-72 15,21 2-82 1,2 0-117-16</inkml:trace>
  <inkml:trace contextRef="#ctx0" brushRef="#br0" timeOffset="300.3373">8775 2789 925 0,'0'0'27'16,"0"0"84"-16,0 0-27 0,0 0-18 15,0 0-22-15,0 0-19 16,-58-76-25-16,58 76-4 16,0 8-9-16,0 14 4 15,4 12 9-15,9 7 2 16,0 0-2-16,2 2 0 15,3-4 0-15,0-5 1 16,-1-4 0-16,2-2 1 16,0-4 0-16,2-2-4 15,-3-5-13-15,-1-6-124 16,3-11-74-16</inkml:trace>
  <inkml:trace contextRef="#ctx0" brushRef="#br0" timeOffset="531.7844">9078 2796 578 0,'0'0'291'16,"0"0"-189"-16,0 0 11 15,0 0-34-15,0 0-26 16,0 0-51-16,-37-44-2 16,28 71-19-16,-3 7 19 15,-5 6 2-15,4 2-2 16,0 0 7-16,4-6-7 15,1 0 1-15,2-3-4 16,6-4 3-16,0-4-94 16,23-8-62-16,5-10-136 15</inkml:trace>
  <inkml:trace contextRef="#ctx0" brushRef="#br0" timeOffset="1408.6744">9311 2988 692 0,'0'0'79'0,"0"0"8"16,0 0-29-16,0 0-12 15,0 0-45-15,0 0-1 16,11-21 6-16,11 10-4 16,6-4 7-16,-1-5-3 15,-5-1 0-15,-6-4 4 16,-5 3-1-16,-8-1 14 15,-3 6 4-15,0 0 1 16,-6 6-16-16,-13 6-8 0,-11 5-3 16,-3 0 2-16,-8 16-3 15,8 11-3-15,7 6-1 16,9 0 0-16,12 0 1 16,5-4-2-16,0-3 1 15,22-6 3-15,11-8 0 16,8-6 1-16,9-6 3 15,-2 0 8-15,-2-9-10 16,-4-9-1-16,-13-3 9 16,-3-4-4-16,-9 0-1 0,-6-1-4 15,-6 4 9 1,-5 2-1-16,0 4-7 0,-11 3-1 16,-8 3-2-16,-5 5-3 15,9 2 1-15,2 1 5 16,7 2-7-16,6 0 2 15,0 0-61-15,0 6 27 16,13 6 35-16,-1 0-1 16,6 2 4-16,-3 1 0 15,1 4 1-15,-2 0-1 16,-5 1 0-16,-2 0-1 16,-1-1-6-16,-1 0 7 15,-1-2 0-15,2-3 0 16,3 0 3-16,0-4-3 15,3-3 0-15,7-5 2 0,5-2-2 16,6 0-53-16,4-8-52 16,2-8-47-16,-3-4 65 15,-8 0 39-15,-5-4 41 16,-4-1 7-16,-10-1 11 16,-2-1 76-16,-4-2 53 15,0 1-21-15,0 5-31 16,-1 2-4-16,-5 9-28 15,3 4-4-15,0 6-15 16,3 2-18-16,0 0-19 16,0 19-14-16,-3 21 2 15,3 20 12-15,-6 10 0 16,2 5 0-16,1 0 0 16,-4-4-2-16,5-1 2 0,2-4 0 15,0-5 0-15,0-8 0 16,0-4-1-16,0-8 1 15,0-4 1-15,0-7 3 16,0-13-3-16,0-9-1 16,0-8-93-16,0 0-74 15,-4-29-325-15</inkml:trace>
  <inkml:trace contextRef="#ctx0" brushRef="#br0" timeOffset="1657.4442">9906 2859 824 0,'0'0'21'0,"0"0"50"15,0 0 16-15,0 0-16 16,0 0-42-16,0 0-29 16,58-74-4-16,-25 102 2 15,-3 6-6-15,-12 8 0 16,-4 6 7-16,-13-5 1 15,-1-3 1-15,0-7 0 16,-15-2-2-16,-8-8-5 16,1-5-66-16,0-8-85 15,1-10-177-15</inkml:trace>
  <inkml:trace contextRef="#ctx0" brushRef="#br0" timeOffset="2458.7277">10234 2496 895 0,'0'0'73'15,"0"0"47"-15,0 0-37 16,0 0-59-16,0 0-24 16,0 0-15-16,-42 125 14 15,38-47 2-15,4-1 0 16,0-4 0-16,21-8-1 15,0-6 1-15,2-15 1 0,6-11-3 16,-2-14 1 0,-2-12 0-16,2-7-2 0,-4-3 4 15,-1-20 4-15,-2-7 3 16,0-5-5-16,-11 5 0 16,0 1 0-16,-6 11 1 15,-3 8 11-15,0 4-13 16,0 6-3-16,0 0-4 15,0 5-12-15,0 12 13 16,1 6 1-16,11-4 2 16,5-2-2-16,3-6-18 15,5-6-2-15,1-2-10 16,0-3 4-16,-1 0 21 16,-2-15 2-16,-8-2 5 0,-7-2 1 15,-5-3 5-15,-3-2-4 16,-6 0-2-16,-14 0 0 15,-15 2-4-15,-11 5 1 16,1 2 2-16,0 3 1 16,9 5 0-16,20 2 0 15,6 3 0-15,7 2-2 16,3 0-18-16,15 0-61 16,25-4 58-16,9-7 21 15,0-3-30-15,0-3-7 16,-8-5 39-16,-8-2 0 15,-5-5 0-15,-4 2 18 16,-8-4 26-16,-2-3 39 0,-2-2-22 16,-5-1-26-1,-1 6 3-15,-3 1-10 0,-3 7-8 16,0 9-3-16,0 6-7 16,0 6 2-16,0 2-12 15,0 9-6-15,0 23-13 16,-2 13 19-16,-2 10 0 15,4 4 2-15,0-1 0 16,0 3-2-16,3-1 0 16,6-2 1-16,6-4-4 15,0-6 9-15,0-4-8 16,3-8 5-16,-2-5-6 0,-1-7 2 16,3-8-54-16,-9-8-93 15,-3-8-222-15</inkml:trace>
  <inkml:trace contextRef="#ctx0" brushRef="#br0" timeOffset="2881.5082">10604 2917 499 0,'0'0'159'16,"0"0"-110"-16,0 0 45 15,0 0-6-15,0 0-62 16,0 0-22-16,72-81 1 15,5 63-2-15,7-4-3 0,-5 0 0 16,-12-5 3-16,-4-1-1 16,-17-4 1-16,-12-4 0 15,-10-1 4-15,-12-4-2 16,-10-1 7-16,-2 0 0 16,-2 4 14-16,-16 6 2 15,-12 9-17-15,0 9-10 16,5 9-2-16,-1 5 0 15,9 12-5-15,2 22-3 16,8 14 7-16,4 12-1 16,3 10 1-16,3 2 2 15,6 2 0-15,4-2 0 16,-3-3 0-16,-3-11 0 16,3-6 2-16,0-10-4 0,-4-9 4 15,1-8-2-15,2-7 0 16,0-7 1-16,1-8-2 15,-3-3-15-15,-7 0-195 16,0-13-468-16</inkml:trace>
  <inkml:trace contextRef="#ctx0" brushRef="#br0" timeOffset="3165.6291">10945 2956 763 0,'0'0'69'0,"0"0"9"15,0 0-25 1,0 0-32-16,0 0-16 0,0 0-4 16,147-87 0-16,-115 77-1 15,-3 3 3-15,-9 2-1 16,-4 4 3-16,-7 1 1 16,1 0-5-16,-1 9-1 15,5 10-2-15,-1 7 2 16,-1 3 2-16,3 1-1 15,-6-2-1-15,3-2 3 16,-5-4-2-16,-1-2 4 16,-3-5-5-16,0-1-2 0,0-11-140 15,5-3-330-15</inkml:trace>
  <inkml:trace contextRef="#ctx0" brushRef="#br0" timeOffset="3291.8387">11377 2914 674 0,'0'0'51'0,"0"0"75"16,0 0-52-16,0 0-19 16,0 0-43-16,0 0-12 15,40-72-20-15,-25 72-276 16</inkml:trace>
  <inkml:trace contextRef="#ctx0" brushRef="#br0" timeOffset="4333.3839">11553 3000 868 0,'0'0'100'0,"0"0"15"16,0 0-52-16,0 0-16 15,0 0-25-15,0 0-18 16,19-95 4-16,-1 92-8 15,3 3-7-15,-4 0 7 16,1 12-4-16,2 12-2 16,-5 2 5-16,0 4 0 15,-6-1 1-15,-3-4 0 16,-2-6 1-16,2-7-1 16,-5-4 0-16,2-8 2 0,-3 0-2 15,1 0 7-15,3 0 2 16,1-8 2-16,4-8-8 15,5-5 3-15,1-3-6 16,5-2 2-16,0-3-2 16,5 0 0-16,-3-3-2 15,2 4 1-15,-2 6 2 16,-5 6-2-16,-7 10 1 16,-7 3 0-16,3 3-7 15,-3 8-6-15,1 14 7 16,1 9 4-16,-4 2 0 0,1-3 2 15,3 0-5 1,8-7 5-16,-1-4-1 0,8-7-5 16,7-7-5-16,8-5 4 15,3 0 6-15,3-1 1 16,-4-13 3-16,-4-2-3 16,-3-4 1-16,-5-1 4 15,-5 1-5-15,-5 0 4 16,-10 6 2-16,-3 5 1 15,-2 4-7-15,-18 5-9 16,-19 0 2-16,-8 19 7 16,2 4 0-16,8 0-2 0,16 1-1 15,8-1 1 1,11-5-20-16,0-3-22 0,17-7 7 16,7-4-8-16,-3-4 26 15,6 0 18-15,-5-1-1 16,5-10 2-16,-4-1 0 15,-1-4 3-15,-6 0 2 16,-4-1 8-16,6 0 28 16,-9 1-2-16,-3 4-13 15,1 4-1-15,-6 6-6 16,-1 2-9-16,0 0-10 16,0 8-19-16,0 17 5 15,0 13 8-15,0 14 7 0,0 14-1 16,0 16 0-1,0 12 3-15,0 6-6 0,9 4 5 16,11-6-2 0,1-9 0-16,6-11 0 0,-7-13 0 15,-4-10-2-15,-13-3 2 16,-3-8 0-16,-26-9-6 16,-24-7 6-16,-13-16 7 15,-16-9 2-15,0-3-6 16,8-10-1-16,15-14 6 15,19-8-1-15,21-9 5 16,16-13 9-16,13-10-11 16,39-9-9-16,24-9 4 15,22-8-3-15,10 1 0 16,-4 3-2-16,-9 12-4 16,-15 13-21-16,-19 14-10 0,-21 9-79 15,-22 5-297-15</inkml:trace>
  <inkml:trace contextRef="#ctx0" brushRef="#br0" timeOffset="27445.8624">8707 1824 565 0,'0'-5'14'0,"3"-1"33"0,1-1 4 16,3 0-32-16,-1 0-8 15,1 4 0-15,-4 2-7 16,-3 1 14-16,0 0 12 16,0 0 17-16,0 0-10 15,0 0-15-15,0 0-10 16,0 0-12-16,0 0 0 16,0 4-3-16,0 7 0 15,0 7 3-15,3 3 4 16,1 1 0-16,-1-2-2 15,0-3-1-15,2-2 1 0,2-4 0 16,-1-4 0 0,9-2 4-16,-3-2-1 0,8-3 2 15,18-6 22-15,12-20 33 16,18-6-16-16,2-8-16 16,5-6-18-16,0 0 1 15,3-4-7-15,-10 5 1 16,-6 4 1-16,-13 12-5 15,-16 7-2-15,-14 8 1 16,-9 8-2-16,-3 4 3 16,-7 2-3-16,0 0-2 15,0 0-8-15,0 6-23 16,0 15-69-16,-11 13 36 16,-17 5-171-16,-5 0-165 0</inkml:trace>
  <inkml:trace contextRef="#ctx0" brushRef="#br0" timeOffset="27927.5848">9190 1878 687 0,'0'0'83'16,"0"0"32"-16,0 0-42 15,0 0-19-15,0 0-27 16,0 0-23-16,-12-21-4 15,12 25-12-15,-3 12-1 16,0 5 13-16,0 1 1 16,-4 0 0-16,7-5 3 15,-3-5-4-15,3-5 0 0,0-2 1 16,0-5-2-16,6 0-6 16,27-3 7-16,19-21 20 15,16-12 15-15,16-6-12 16,1-6-16-16,-4-2 7 15,-3 0-12-15,-3-1 8 16,-13 4-4-16,-7 5 0 16,-10 7 5-16,-10 6-6 15,-8 3 10-15,-10 7-14 16,-1 5 13-16,-10 6-13 16,-3 4 9-16,-3 2-9 15,0 0-2-15,3 2 1 0,-3 0-4 16,0 0-2-1,0 0-2-15,0 0-2 0,0 0 8 16,0 0-4-16,0 0-4 16,0 0-7-16,0 0-37 15,0 0-33-15,-3 11-16 16,-11-1-125-16</inkml:trace>
  <inkml:trace contextRef="#ctx0" brushRef="#br0" timeOffset="34479.0174">7090 10350 84 0,'0'0'313'16,"0"0"-268"-16,0 0 7 0,0 0 20 15,0 0 29 1,0 0-22-16,0 0-37 0,-36-34-11 15,36 34-3-15,0-2-8 16,0 2-13-16,0 0-1 16,0 0-3-16,0 0 3 15,0-3 4-15,0 3 3 16,12 0 3-16,34-7-13 16,35-6 28-16,28-4 21 15,20-6-30-15,14 4-4 16,1 2-6-16,-2 0-3 15,-2 1-9-15,-8-1 3 16,-5 1-3-16,-16 2 3 16,-20 5-3-16,-30 1 2 15,-25 5 2-15,-23 3-4 0,-10 0 1 16,-3 0-1-16,-22 0-7 16,-20 0-8-16,-18 7-39 15,-7 6-12-15,-8 1-76 16,4-4-76-16,-5 2-330 15</inkml:trace>
  <inkml:trace contextRef="#ctx0" brushRef="#br0" timeOffset="34802.1542">7197 10459 538 0,'0'0'13'0,"0"0"-6"0,0 0 1 16,0 0 47-16,0 0 54 15,0 0 9-15,-186 52-75 16,216-52-41-16,37 0 10 16,36-9 1-16,23-10 5 15,24 0-7-15,2-3 0 16,-3-1 1-16,1 1 0 16,-7 2-5-16,-8 0 0 15,-14 3 0-15,-17 7-2 16,-29 1 1-16,-27 7-1 15,-25 1-3-15,-12 1 0 16,-8 0-1-16,-3 0-1 0,0 0 4 16,-18 0 0-16,-13-4-8 15,-8-3-12-15,-3-9-132 16,2-10-141-16</inkml:trace>
  <inkml:trace contextRef="#ctx0" brushRef="#br0" timeOffset="36507.0645">1143 5115 72 0,'0'0'214'0,"0"0"-187"15,0 0-13-15,0 0 41 16,0 0-7-16,0 0-4 0,0-20-7 16,0 17-8-1,0 1 13-15,0 2 3 0,0 0 9 16,0 0-19-16,0 0-6 15,0 0-12-15,0 0-2 16,0 0-3-16,0 0-4 16,0 0 3-16,0 0-2 15,0 0 6-15,0 0-5 16,0 0-5-16,0 0-5 16,0 0 0-16,0 0-12 15,0 5-5-15,0 4 17 16,0 11 5-16,6-1-5 15,4 5 1-15,-4-1 0 0,-1-2 6 16,0-4-7 0,2-2 0-16,0-4 1 0,2-5 3 15,-6 1 2-15,3-5-2 16,3-2 5-16,6 0 3 16,24-24 15-16,19-14 9 15,18-14-16-15,18-8-6 16,3-7-8-16,6-5 1 15,1-7-3-15,-8-3 3 16,-7 4-4-16,-7 7 5 16,-15 15-7-16,-14 16 1 15,-16 11 1-15,-15 11-1 16,-13 10-1-16,-7 5 1 16,-2 3 0-16,0 0-2 0,0 0-9 15,0 4-14-15,-8 14 2 16,-11 10 21-16,-5 9-55 15,-9 5-79-15,-9 8-85 16,-7 6-218-16</inkml:trace>
  <inkml:trace contextRef="#ctx0" brushRef="#br0" timeOffset="37261.0658">1383 5257 560 0,'0'0'32'16,"0"0"36"-16,0 0 18 16,0 0-48-16,0 0-38 15,0 0-9-15,-15 12-10 16,11 12 19-16,-2 3 1 15,1 2 2-15,1-3 0 16,-1-6-2-16,5-4-1 16,0-3 0-16,0-6 1 15,0-2-1-15,0-5 0 16,0 0 4-16,11 0 9 0,23-25 22 16,21-16 15-1,27-16-21-15,20-15-7 0,11-9-13 16,8-9 1-16,-2-5-2 15,-12-3-5-15,-12 4 2 16,-12 13 4-16,-14 16-3 16,-15 18-1-16,-10 14 2 15,-14 12-3-15,-9 6 3 16,-11 6 0-16,-7 4 6 16,0 2 1-16,-3 3-5 15,0-1-5-15,0-1-4 16,0 2 0-16,0 0 0 15,0 0-1-15,0 0 1 16,0 0-3-16,0 0 3 16,0 0 0-16,0 0-1 0,0 0 1 15,0 0 0-15,0 0 0 16,0 0 1-16,0 0 1 16,0 0-2-16,0 0 1 15,0 0-1-15,0 0 2 16,0 0-2-16,0 0 0 15,0 0-5-15,0 0 5 16,0 0 2-16,0 0 2 16,0 0-4-16,0 0 0 15,0 0-1-15,0 0 1 16,0 0 1-16,0 0 4 16,0 0-5-16,0-1 2 0,0 1-2 15,0-2 5-15,0 2-4 16,0 0-2-16,0 0-8 15,-9 0-60-15,-4 2-89 16,1 7-58-16,3-4-89 16</inkml:trace>
  <inkml:trace contextRef="#ctx0" brushRef="#br0" timeOffset="39841.4041">6899 4685 159 0,'0'0'76'16,"0"0"-1"-16,0 0 9 15,0 0-43-15,0 0-5 16,0 0-7-16,-6-60 2 16,6 53-8-16,0 0-4 15,0-1 24-15,0 1 3 16,0 3-8-16,0-2-9 16,0 2 2-16,0-1 2 0,0 1 2 15,0 1-11-15,0 0 0 16,0-1-11-16,0 3 7 15,0-1-9-15,0 1-4 16,0-1 4-16,0 2 1 16,0 0-6-16,0 0-4 15,0 0-2-15,0 0-1 16,0 0 1-16,0 0-9 16,0 0-11-16,0 3 10 15,0 9 3-15,0 2 5 16,9 3 2-16,-4-2 1 15,2 0 0-15,-1-2 5 16,1 0-5-16,1-6 2 0,-2-5-3 16,0-2 4-16,7 0-2 15,7-3 5-15,15-20 14 16,17-12-2-16,20-5-4 16,6-3-3-16,7 3-7 15,-4 1-2-15,6-1 4 16,-3 2-7-16,-2 3 4 15,-8 4-4-15,-11 7 0 16,-25 5 1-16,-9 7 1 16,-16 4 0-16,-6 5-2 15,-7 3 0-15,0 0 0 16,0 0-1-16,0 0-16 16,-14 8-21-16,-8 9 14 0,-5 5-66 15,-4-2-132-15,1-1-72 16</inkml:trace>
  <inkml:trace contextRef="#ctx0" brushRef="#br0" timeOffset="40639.5382">7071 4662 398 0,'0'0'43'15,"0"0"18"-15,0 0-8 16,0 0-1-16,0 0-22 16,0 0-21-16,0-27-6 15,0 27-3-15,0 0-9 16,0 8-1-16,0 8 4 16,4 11 1-16,-1 2-2 15,0-2 7-15,0-3 0 16,0-5 4-16,3-7 2 15,-1-4 0-15,5-8 0 16,18 0 11-16,14-22 33 16,19-20 16-16,21-11-39 15,12-2-3-15,9 4-12 0,3 2-3 16,-6 0-2-16,-3 1-6 16,-3 0 8-16,-6 1-3 15,-10 7-4-15,-13 9-1 16,-23 10 2-16,-18 6 3 15,-8 8-2-15,-13 4 3 16,-1 3 7-16,-2-3-4 16,0 3-3-16,0 0-7 15,0 0-6-15,0 0-6 16,0 0 3-16,0 0 5 16,0 0 4-16,0 0 3 15,0 0-2-15,0 0 0 0,0 0 1 16,0 0-2-16,0 0-4 15,0 0-98-15,0 0-60 16,0 0 37-16,0 0-235 16</inkml:trace>
  <inkml:trace contextRef="#ctx0" brushRef="#br0" timeOffset="58345.8022">15642 5738 320 0,'2'-5'17'0,"-1"-2"4"16,4 5 4-16,-2-6 12 16,2 7-17-16,-5-4 2 15,3 2 44-15,0 0 15 16,-3 3 8-16,0-2 7 16,0 2-31-16,0-2-22 15,0 2-8-15,0 0-10 16,0 0-11-16,0 0-6 15,0 0-4-15,0 0-3 16,0 0-1-16,0 0-3 0,4 2-3 16,-4 9 6-1,3 6 4-15,0-1-3 0,0 3-1 16,1-2-2-16,1 0 2 16,0-3 1-16,1-2 4 15,1-1-9-15,-4-5 9 16,2-3-4-16,-1-3-1 15,-4 0-1-15,4 0 1 16,8-3 3-16,11-14 5 16,9-9 8-16,8-6-2 15,4-3-3-15,5-1-3 16,3-1-4-16,1-2 1 16,-1-2 3-16,0 2-4 15,-4 3 0-15,-5 7-2 16,-4 4-1-16,-8 6 0 15,-4 4 4-15,-5 2-5 16,-5 2 0-16,-3 5 0 0,-5 3 1 16,-6 2-1-16,-1 1-4 15,-2 0 4-15,0 0 0 16,0 1-2-16,0 16-8 16,-14 7-2-16,-12 8-83 15,-4 4-47-15,-10 2-93 16,4 0-39-16</inkml:trace>
  <inkml:trace contextRef="#ctx0" brushRef="#br0" timeOffset="58847.4873">15871 5886 172 0,'0'0'59'16,"0"0"-8"-1,0 0 29-15,0 0 10 0,0 0-68 16,0 0 18-16,0-29-3 16,0 29-17-16,0 0 9 15,0 0-16-15,0 0-13 16,0 2-3-16,0 10 2 16,0 8 1-16,0-3 3 15,0-3 0-15,0-2 2 16,0-5-1-16,0-3-2 15,0-2-1-15,0-2 5 0,0 0 9 16,11-3 24-16,18-21 77 16,11-10-59-16,12-7-37 15,5-5-1-15,2-1-13 16,0-3 0-16,6-3 3 16,6-1-1-16,3-1-4 15,1 4 4-15,-8 6-6 16,-13 7 6-16,-13 12-8 15,-14 9 6-15,-11 4-5 16,-6 7 5-16,-7 0 0 16,-3 4-1-16,0 1 2 15,3 0-6-15,-2 1-1 0,-1 0-3 16,0 0-3 0,0 1 4-16,0 13-6 0,-7 0-87 15,-7 5-45-15,-1-1-32 16,1 1-228-16</inkml:trace>
  <inkml:trace contextRef="#ctx0" brushRef="#br0" timeOffset="94085.7412">6841 5682 273 0,'0'0'90'0,"0"0"-13"16,0 0 12-16,0 0-8 15,0 0-17-15,0 0-5 16,0 0-4-16,0-5-5 16,0 5 1-16,0-6 0 15,0 1-18-15,0-5-11 16,0 0 10-16,-4-4-9 15,-7 2-3-15,-8-2 0 0,-7 3-8 16,-5 4-2 0,-5 5-9-16,-10 2 3 0,-9 3 3 15,-5 15-5-15,-4 7-1 16,0 6 0-16,7 8 0 16,9 5 0-16,6 9 1 15,10 2-2-15,5 11 1 16,9 4 0-16,0 7 1 15,9 1-1-15,3-1 2 16,6-2-3-16,0 0 3 16,9-5-2-16,15-6 0 15,7 1-1-15,8-4 2 16,3-3-1-16,4-5 0 16,-1 0 3-16,-3-10-4 15,-5 3-2-15,-15-3-1 0,-11 1 5 16,-11-2-3-16,-11-2 2 15,-32-1 3-15,-11-5-3 16,-11-1-1-16,-4-5 3 16,2-1-1-16,1-4-1 15,8 4-1-15,9-4 1 16,7 0 0-16,14 1-1 16,7 1 0-16,12-2-2 15,6-3 1-15,3 5-2 16,0 0-4-16,9 5 4 0,4 4 3 15,1 5 0-15,-2 1 1 16,1 7-1-16,-4 5 0 16,-1 13 0-16,-4 8 2 15,-4 17-2-15,0 16 0 16,0 5 0-16,0 15 4 16,0 3-4-16,0-4 0 15,0-2 2-15,0-8-2 16,3 1 1-16,-3 3-3 15,0 16 3-15,0 1-1 16,0-6 2-16,0-6 1 16,0-18-3-16,0-15 2 15,0-17-2-15,6-12 0 16,6-19-2-16,8-9-6 16,6-12 3-16,7-11 5 0,-2-11 4 15,8 0 2-15,0-5-2 16,1-12 6-16,-1 2-3 15,-3-2 0-15,1 2-6 16,3 1 4-16,5 0-5 16,-2 4 1-16,-1-2-3 15,-3 5 2-15,-6-3-4 16,-11 7 0-16,-1-1-29 16,-12 1-47-16,-3 3-41 15,-4-7-58-15,3-5-129 16</inkml:trace>
  <inkml:trace contextRef="#ctx0" brushRef="#br0" timeOffset="96704.1752">11114 5724 11 0,'0'0'113'15,"0"0"-53"-15,0 0 1 16,0 0-8-16,0 0-25 15,0 0-12-15,-4 0-8 16,4 0-2-16,0 0-1 16,0 0-1-16,0 0 12 15,0 0 7-15,0 0 21 0,0 0-1 16,0 0 4-16,0 0 5 16,0 0 2-1,-3 0-11-15,3 0-4 0,0 0 2 16,0 0-19-16,0 0-3 15,0 0-11-15,0 0 1 16,0 0 1-16,0 0-2 16,0 0-3-16,0 0 5 15,0 0 2-15,0 0 3 16,0 0-2-16,0 0 4 16,0 0-2-16,0 0 6 15,0 0-4-15,0 0-5 16,0 0-6-16,0 0 4 0,0 0-4 15,3-5 0 1,1 2-1-16,-4 0-3 0,3 2 6 16,-2-1-8-16,1 1-6 15,-2-1 6-15,1 2-1 16,4-3-3-16,3 3 4 16,2-2 7-16,5 2-5 15,0 0-2-15,3 0 0 16,-1 0 0-16,2 0 3 15,0 0-4-15,-1 5 1 16,3 4 0-16,-7 8-6 16,0 4-6-16,-3 4 5 15,-4 9 7-15,-4 3 2 16,-3 4-1-16,0 5-1 0,0 1 2 16,-6 3-2-16,-1-2 2 15,4-1-2-15,3 0 0 16,0-2 1-16,3-5 0 15,13-1 1-15,1-3-2 16,8-5 0-16,8-3 0 16,-4-6 6-16,3-6-3 15,-11-7-3-15,-2-1 0 16,-8-5 3-16,-4 0-1 16,-4-2 3-16,-3 1-4 15,0-2 4-15,0 2-5 16,0-1-3-16,0 7-2 15,-12 3-3-15,-10 8 8 0,-8 6 2 16,-6 8 2-16,-2 7-3 16,2 7-1-16,0 7 0 15,3 4 0-15,1 0 1 16,7 9-2-16,2 4 1 16,5 4 0-16,4 4 1 15,7 9 0-15,7 9-1 16,0 11 0-16,13 11 2 15,6 7-1-15,-4 8 0 16,3 12-1-16,-2 10 0 16,4 3 1-16,-2-2-1 15,4-11 6-15,2-16-3 16,-4-12-2-16,-1-8-1 16,-1-8 0-16,-3-4 1 15,-8-1-1-15,-7-5 0 0,-7-4 0 16,-26-10 2-16,-6-12 1 15,-10-10 2-15,1-17 6 16,-7-8-8-16,-8-14 1 16,-4-6 0-16,-6-11 3 15,3 0-3-15,2-6-3 16,13-11 0-16,15-2-1 16,12-5-33-16,4 1-83 15,8-7-171-15</inkml:trace>
  <inkml:trace contextRef="#ctx0" brushRef="#br0" timeOffset="98115.3707">8107 4523 231 0,'0'0'76'0,"0"0"-39"0,0 0 25 15,0 0-9-15,0 0 7 16,0 0-1-16,0-17-28 15,0 17 4-15,0 0 1 16,0 0-15-16,0 0 2 16,0 0-9-16,0 0-4 15,0 0-10-15,0 0-8 16,0 3-4-16,0 8 9 16,0 4 3-16,0 3 3 15,0-1 5-15,0 2-6 16,0-4 4-16,0-1-4 15,3-4 6-15,-1-5 1 16,2 0 3-16,-4-3 0 16,3 0 12-16,3-2 7 0,6 0 12 15,6-5 12-15,18-19-7 16,10-5-11-16,18-16-14 16,15-10-13-16,8-7 1 15,10-5-2-15,3-2-2 16,0 7 2-16,-7 1-5 15,-6 8-1-15,-11 7 4 16,-18 7-6-16,-13 7 0 16,-15 11 3-16,-11 10-1 15,-13 5-3-15,-5 4 1 16,-1 2-3-16,0 0 0 16,0 0 2-16,0 0 0 15,0 0-24-15,-1 6-64 0,-18 16 15 16,-8 10-10-16,-11 3-121 15,-5-2-228-15</inkml:trace>
  <inkml:trace contextRef="#ctx0" brushRef="#br0" timeOffset="98923.9846">8694 4316 641 0,'0'0'12'0,"0"0"1"0,0 0 13 16,0 0 7-16,0 0-33 15,0 0-16-15,-38 43 15 16,28-14 1-16,-3-3 0 16,7-1 0-16,2-5 0 15,0-4 2-15,4-7 2 16,0-4 0-16,0-2 2 15,0-3 2-15,8 0 39 16,21-19 60-16,13-11-42 16,19-8-37-16,8-7-13 15,6-2 3-15,2-3-6 16,-1-1-5-16,-6 2-2 16,-5 4-4-16,-6 9 4 0,-16 6-4 15,-14 9 6-15,-10 8-7 16,-10 5 3-16,-2 4 4 15,-7 1 2-15,3 1-3 16,-3 2-6-16,0-1 0 16,0 0-2-16,0 1 1 15,0-1-4-15,0 1 4 16,0 0 1-16,0 0 0 16,0 0 3-16,0-2 0 15,0 2-2-15,0 0-1 16,0 0 0-16,0 0 1 15,0 0-3-15,0 0 2 0,3 0 0 16,-3 0 1-16,0 0-1 16,0 0 0-16,0 0 1 15,0 0 3-15,0 0-8 16,0 0 4-16,0 0 0 16,0 0 0-16,0 0 0 15,0 0 3-15,0 0-3 16,0 0 1-16,0 0-1 15,0 0 0-15,0 0 0 16,0 0-1-16,0 0-2 16,0 0 3-16,0 0 4 15,0 0-4-15,0 0 0 16,0 0 0-16,0 0-3 16,0 0 3-16,0 0 0 15,0 0 4-15,0 0-4 0,0 0 1 16,0 0-1-1,0 0 0-15,0 0-5 0,0 0 7 16,0 0-2-16,0 0 1 16,0-1 3-16,0 1-8 15,0 0-29-15,0 0-142 16,0-3-252-16</inkml:trace>
  <inkml:trace contextRef="#ctx0" brushRef="#br0" timeOffset="100596.0306">14286 4400 380 0,'-2'-5'21'16,"-1"-1"54"-16,3 3 1 16,0-2-23-16,0 2-25 15,0 2-5-15,0 1-13 16,0 0 0-16,0 0 1 16,0 0-7-16,0 0-4 15,0 0-18-15,0 9 3 16,0 5 15-16,0 7 2 15,0 0 8-15,3 0-3 16,-1-4 0-16,6-2 0 16,1-6-2-16,4-1 1 15,1-2 6-15,7-6-2 0,13 0 46 16,20-11 16-16,14-18-10 16,14-6-40-16,3-5 11 15,-1-2-11-15,-4-1-12 16,-7 0 2-16,-2 1-10 15,-9 1 8-15,-3 7-3 16,-18 10-6-16,-9 7 0 16,-16 9-1-16,-8 4 0 15,-8 4-7-15,0 0 4 16,0 0-8-16,-10 8-52 16,-7 13 19-16,-8 5-12 15,-8 6-85-15,-3 2-86 16,-5-2-248-16</inkml:trace>
  <inkml:trace contextRef="#ctx0" brushRef="#br0" timeOffset="101014.515">14700 4514 450 0,'0'0'217'16,"0"0"-205"-16,0 0-4 16,0 0-8-16,0 0-5 0,0 0-1 15,-43 36 6-15,34-12 0 16,-1 1 1 0,3-6-1-16,3-5-3 0,4-4-1 15,0-7 1-15,0-3 3 16,18 0 56-16,19-20 68 15,19-9-65-15,12-7-19 16,8-1-21-16,-5-2-11 16,1 0 7-16,2-1-9 15,-2 1-4-15,0 3 6 16,-14 5-8-16,-10 4 0 16,-15 10 0-16,-11 4 0 15,-10 5 3-15,-8 4-6 16,-4 3 2-16,0 1-25 0,0 0-29 15,-7 0-64-15,-16 15 5 16,-11 7-62-16,-5-3-252 16</inkml:trace>
  <inkml:trace contextRef="#ctx0" brushRef="#br0" timeOffset="111720.1707">7333 6207 295 0,'0'0'41'15,"0"0"1"-15,0 0 2 16,0 0-20-16,0 0-8 15,0 0 9-15,0 0 23 16,0 0 6-16,0-2-21 16,0-1 14-16,3 1-2 15,-3 0-22-15,1-1 5 16,-1-1-1-16,0 4 0 16,0 0-4-16,0 0-9 0,0 0 6 15,0 0-3-15,0 0-7 16,0 0 4-16,0 0-10 15,0 0 5-15,0 0-5 16,0 0-1-16,0 0-6 16,0 0 1-16,0 0-8 15,0 0-3-15,0 5 13 16,2 4 2-16,2 6 1 16,1 0 0-16,-5 2-1 15,3 2-2-15,-3-3 3 16,0-1 1-16,0 0-3 15,0 1 0-15,0 1-1 16,3 0 3-16,-3-2 0 16,0-1 0-16,3-2-2 0,-3-7 0 15,2-1 0-15,2-4 5 16,2 0 3-16,7 0 13 16,14-17 16-16,9-8-19 15,8-9-10-15,15-10 7 16,2-4-9-16,5-6-5 15,8-3 2-15,1 1 1 16,0 0-5-16,-4 5 3 16,-10 4-1-16,-8 5 0 15,-9 8-2-15,-8 7 1 16,-6 8 2-16,-8 2 1 0,-1 5-4 16,-9 3 1-1,-1 3-1-15,-1-1 3 16,-4 5-2-16,0-1-1 15,-3 2 0-15,1-2-4 0,-4 3 4 16,3 0-4-16,-3 0 2 16,3 0 0-16,-3 0 2 15,0 0 0-15,0 0-1 16,0 0-5-16,0 0 5 16,0 0 1-16,0 0 0 15,0 0 0-15,0 0 0 16,0 0 0-16,0 0 1 15,0 0 3-15,0 0-4 0,0 0 0 16,0 0 1 0,0 0-1-16,0 0 0 0,0 0 0 15,0 0 0-15,0 0 5 16,0 0-4-16,0 0-1 16,0 0-2-16,0 0 1 15,0 0 2-15,0 0-1 16,0 0 0-16,0 0 2 15,0 0-2-15,0 0 0 16,0 0 0-16,0 0-1 16,0 0 1-16,0 0 0 15,0 0 0-15,0 0 0 16,0 0 0-16,0 0 0 16,0 0 4-16,0 0-6 0,0 0 5 15,0 0-3-15,0 0 1 16,0 0 1-16,0 0-2 15,0 0 0-15,0 0 0 16,0 0 0-16,0 0 0 16,0 0 0-16,0 0-1 15,0 0 2-15,0 0-1 16,0 0 1-16,0 0-1 16,0 0 0-16,0 0-3 15,0 0 3-15,0 0 0 16,0 0 5-16,0 0-3 15,0 0-2-15,0 0-4 16,0 0 2-16,0 0 2 0,0 0 0 16,0 0-1-1,0 0 0-15,0 0 1 0,0 0-1 16,0 0-1-16,0 0-1 16,0 0 3-16,0 0 0 15,0 0-1-15,0 0 2 16,0 0-1-16,0 0 0 15,0 0 0-15,0 0 0 16,0 0 0-16,0 0 1 16,0 0 1-16,0 0-2 15,0 0 0-15,0 0-2 16,0 0 2-16,0 0-1 16,0 0 2-16,0 0 4 15,0 0-5-15,0 0 1 0,0 0 0 16,0 0-1-1,0 0-2-15,0 0-2 0,0 0 8 16,0 0-4-16,0 0 4 16,0 0-4-16,0 0 0 15,0 0 2-15,0 0 1 16,0 0-2-16,0 0 4 16,0 0-4-16,0 0-2 15,0 0-39-15,-10 0-43 16,-13 0-240-16</inkml:trace>
  <inkml:trace contextRef="#ctx0" brushRef="#br0" timeOffset="114550.23">13527 5663 387 0,'0'-2'22'0,"0"1"2"15,2 0 32-15,-1-1 16 16,2-1-24-16,5 0-21 16,-2-2 4-16,3-1 57 15,-2-2-1-15,3 2-19 16,0 0-7-16,-4 1-17 16,0 2-17-16,-3 1-2 15,-2 1-14-15,3 1-5 16,-3 0 0-16,3 0-2 15,-1 0-4-15,3 0-2 0,2 8-2 16,-5 2 4 0,3 6 2-16,1 1 3 0,-4 0-4 15,-3 2 2-15,4 0-3 16,-1-4 0-16,2 0 2 16,-1-5 0-16,2-2-3 15,2-5 2-15,1-3-1 16,10 0 13-16,13-14 8 15,11-12-12-15,10-4-2 16,5 2 6-16,-1-1-11 16,0 0-2-16,-6 3 0 15,-8 1 2-15,-4-3 0 16,-5 8-3-16,0-2 2 16,-5 7-2-16,-9 3 5 15,-8 5-7-15,-4 2 3 16,-8 3 0-16,0 2-2 15,0 0-14-15,0 0-9 0,0 0 4 16,-14 11-42-16,-9 9 6 16,-7 2-17-16,0 5-52 15,3-4-27-15,-6 4-26 16,3-5-65-16</inkml:trace>
  <inkml:trace contextRef="#ctx0" brushRef="#br0" timeOffset="115010.0036">13881 5713 299 0,'0'0'135'15,"0"0"-40"-15,0 0 25 0,0 0-13 16,0 0-48-16,0 0-44 16,-3 3 7-16,3-3-21 15,-3 8-1-15,3 0-1 16,-4 3 1-16,1 1 12 15,-1 1-4-15,2-2-4 16,2-5 5-16,0-3-3 16,0-2 6-16,0-1-5 15,0 0 14-15,20-4 26 16,18-14 9-16,9-6-29 16,10-3-7-16,1-2-17 0,8-4 2 15,-5-4-1 1,5-1-2-16,-4 1 1 15,-7 1 0-15,-8 6-1 16,-8 4 0-16,-10 7-2 0,-6 4 3 16,-6 5-2-16,-7 3 0 15,-4 0 1-15,-3 5 0 16,-3 1-2-16,0 1 0 16,0 0-2-16,0 0-1 15,0 0-2-15,0 0-1 16,0 0 1-16,0 0-14 15,0 0-29-15,-9 0-19 16,-11 6-81-16,0-1-292 16</inkml:trace>
  <inkml:trace contextRef="#ctx0" brushRef="#br0" timeOffset="131595.1682">19852 10294 813 0,'0'0'77'0,"0"0"26"16,0 0-33-16,0 0-20 15,0 0-28-15,0 0-7 16,-141-82-11-16,94 105-3 16,0 10 1-16,6 0 2 15,5 2-1-15,11-4 1 16,10-1-4-16,7-8 0 15,8-2-1-15,0-3-4 0,8-7-1 16,15-7 6-16,10-3 6 16,11 0 0-16,3-14 8 15,1-11-10-15,-3-8 0 16,-8-4-2-16,-2-9 2 16,-7-3 2-16,-1-4 0 15,-4 2 4-15,-5 2 4 16,-4 2-3-16,-8 2-4 15,-6 5 1-15,0 1-2 16,-8 5-3-16,-9 8 4 16,0 6-2-16,1 3-3 15,7 11 5-15,0 3-4 16,4 3-3-16,2 0 0 16,2 16-7-16,1 14 7 0,0 8-1 15,0 7 1 1,1 5 3-16,7 5-1 0,1 5 0 15,-6-1-2-15,0 4 3 16,0-4-2-16,0-6-1 16,1-10 2-16,1-5-2 15,0-6 1-15,0-5-1 16,-1-5 0-16,-2-2 0 16,3-4 0-16,-5-7-9 15,0-4-42-15,0-5-82 16,0-3-68-16</inkml:trace>
  <inkml:trace contextRef="#ctx0" brushRef="#br0" timeOffset="132327.7938">19063 10000 560 0,'0'0'36'15,"0"0"-11"-15,0 0 36 16,0 0 59-16,0 0-46 16,0 0-29-16,-115 19 2 15,78-19-15-15,5 0-5 16,7 0-2-16,-1-5-5 16,7-3 1-16,6-1-3 15,2-5-4-15,7-1 9 16,4-2-11-16,0 0-9 0,9 5-2 15,10 1-2-15,6 11 2 16,4 0 3-16,1 11 0 16,-1 17 0-16,-2 9-3 15,-4 9 6-15,-8 0-6 16,-11 4-1-16,-4-3 4 16,-6 1 0-16,-18 2 1 15,-9-6-4-15,-5-5 6 16,-5-7 2-16,-1-4-9 15,1-6 5-15,6-5-2 16,5-7-3-16,9-4 1 16,4-6 2-16,5 0-1 15,8-6 1-15,6-13-2 16,0-11-1-16,16-4 2 16,7 1-2-16,0 9-1 15,0 9-1-15,-4 15 1 0,1 0 1 16,0 5 2-16,6 15-1 15,2 1-1-15,-1 6 2 16,0-1-1-16,-2-1-1 16,-1-1 1-16,-5-5-1 15,-4 1 0-15,-2-3-4 16,-2-3-5-16,1-4-79 16,3-4-53-16,0-6-183 15,3 0-274-15</inkml:trace>
  <inkml:trace contextRef="#ctx0" brushRef="#br0" timeOffset="132575.6401">19161 10363 512 0,'0'0'204'16,"0"0"-77"-16,0 0-14 0,0 0-27 16,0 0-18-16,0 0-61 15,-22-27-6-15,37 27-1 16,10 0 17-16,7 0-5 15,0 0-3-15,4-6 1 16,-6 2-6-16,-2-1-2 16,-4-2 0-16,-9 3 0 15,-5-2-1-15,-8 3 3 16,-2 1-2-16,0 0-2 16,0 2-61-16,0-3-75 15,0-3-294-15</inkml:trace>
  <inkml:trace contextRef="#ctx0" brushRef="#br0" timeOffset="133405.5412">20772 9941 734 0,'0'0'52'15,"0"0"60"-15,0 0 9 16,0 0-55-16,0 0 2 15,0 0-29-15,-64-100-13 16,62 100-24-16,-3 17-2 16,2 17 0-16,0 13 5 15,3 11 1-15,0 2-2 16,0 5 0-16,3 1 1 16,8-3-3-16,1-4 4 15,2-12-5-15,-7-8 1 16,1-12-2-16,-1-8 1 0,-3-9-1 15,1-6-1-15,-4-4 1 16,4 0 1-16,6-4 9 16,5-15 11-16,6-8-18 15,7-5 1-15,1-4-2 16,-1-1 1-16,-2 4-3 16,-6 6 0-16,-9 10 1 15,-7 11-1-15,-4 6 0 16,2 0-1-16,-2 6-1 15,4 21-3-15,2 7 4 16,1 2 1-16,2 3 0 16,2-3 3-16,-1-2-3 15,6-8 1-15,-1-6-1 0,-3-7-1 16,-1-7 0-16,1-3 1 16,-3-3 0-16,7 0 3 15,-1-12 0-15,4-8-1 16,-3-7 1-16,2 1 2 15,-6-7-5-15,-1 3 4 16,-6 4-2-16,-2 3 1 16,-2 13-1-16,-2 4-1 15,0 6 6-15,0 0-7 16,0 6 0-16,0 13-2 16,0 4 2-16,0 1 0 15,0-1-2-15,3 0 1 0,9-4 0 16,3-2 1-16,4-3-5 15,2-3 5-15,3-3-7 16,1-4-53-16,1-4-66 16,-3 0-138-16,-3-12-327 15</inkml:trace>
  <inkml:trace contextRef="#ctx0" brushRef="#br0" timeOffset="133546.1567">21501 10185 512 0,'0'0'28'16,"0"0"74"-16,0 0-30 0,0 0-49 16,0 0-23-16,0 0-12 15,32 0-144-15,-22 16-385 16</inkml:trace>
  <inkml:trace contextRef="#ctx0" brushRef="#br0" timeOffset="134278.7222">21555 10355 541 0,'0'0'81'15,"0"0"75"-15,0 0-82 16,0 0-10-16,0 0-19 16,0 0-22-16,56-140-2 15,-49 120 7-15,-7 1-6 0,0 4 0 16,-11 0-11-16,-11 4-10 15,-8 5 0-15,-4 3-1 16,4 3 0-16,4 0-2 16,7 9-1-16,10 2 0 15,6 7-4-15,3-1 1 16,0 3 2-16,17 3-8 16,6 1 7-16,4-1 4 15,0-3 1-15,-4 3 0 16,-4-7 4-16,-4 1-7 15,-3-1 3-15,-3 1 0 0,-3-3 0 16,0-2 2 0,-6-1-2-16,0-1 2 0,0-4 0 15,0 0-1-15,-14-1 5 16,1 0-6-16,-5-2 2 16,4-3-2-16,1 0 0 15,3 0-10-15,5-5-11 16,5-7-28-16,0-6-37 15,13-5-165-15,12-5 70 16,1-5 93-16,-2-6 41 16,-3-6 47-16,0-2 15 15,-3 1 34-15,-3 5 41 16,0 2 9-16,-3 3 9 0,-2 5 8 16,2 0-35-1,-1 4-16-15,-2 4-20 0,-2 6 10 16,-6 8-9-16,1 4-14 15,-2 2 18-15,0 3-28 16,0 0-18-16,0 11-2 16,0 14-2-16,-12 9 0 15,5 8 1-15,2 5 0 16,3 6 3-16,2 2-2 16,0 2-1-16,0-4 1 15,4-3-1-15,6-8 3 16,0-9-3-16,2-7-1 15,-1-4 0-15,1-7 0 0,-3-2 1 16,-3-4-1-16,-3-1-46 16,-3-8-141-16,-5 0-348 15</inkml:trace>
  <inkml:trace contextRef="#ctx0" brushRef="#br0" timeOffset="135275.6578">21630 10338 709 0,'0'0'84'16,"0"0"55"-16,0 0-53 16,0 0-36-16,0 0-21 15,0 0-15-15,119-156-10 16,-73 147 5-16,-1 1 0 16,-5 8 0-16,-7 0-4 0,-7 0 0 15,-7 0-2 1,-6 17-3-16,1 6 3 0,-4 4 2 15,1 2-2-15,-3 0 0 16,0-5-2-16,-2 0 1 16,2-7 0-16,-3-3-2 15,1-6 0-15,0-1 2 16,2-5-2-16,2-2 3 16,2 0-3-16,1 0 3 15,4-12 0-15,-4-5-2 16,-2 0 0-16,-7 1-1 15,-4-4-1-15,0 1-2 0,-17-5-3 16,-15 3 6-16,-7-1 4 16,0 2 0-16,5 7-4 15,10 6 0-15,11 5 0 16,12 2 0-16,1 0 0 16,0 0-31-16,24 0-34 15,11 0 29-15,8 2-31 16,4-2-63-16,-1 0-16 15,-3 0 121-15,-4-4 20 16,-5-8 5-16,-13 1 27 16,-7-1 81-16,-9 2-18 15,-5-1-10-15,0 5-32 16,0 0-6-16,0 1-8 0,-14 5-18 16,-7 0-10-16,-5 5-6 15,-2 18-1-15,4 4 1 16,11 5-1-16,4 1 1 15,9-3-1-15,0-7-3 16,9-6-1-16,17-4 5 16,7-7 1-16,5-6 3 15,-1 0-1-15,-3-9 0 16,-4-7 2-16,-5-4-3 16,-4-4 0-16,-6 4 8 15,-3-3 7-15,-3 3 0 16,-4 6-4-16,-5 4-2 0,0 7 1 15,0 1 4-15,0 2-14 16,0 0-1-16,-2 19 0 16,-7 14 1-16,4 14-1 15,1 15 0-15,4 14-1 16,0 19 11-16,0 9-6 16,11 1 0-16,4-2-1 15,5-16 2-15,0-12-2 16,-8-15 2-16,-5-15-5 15,-7-15-1-15,-1-10 0 16,-29-7 0-16,-15-10 0 16,-16-3 10-16,-12-3-6 15,1-16 1-15,4-5-3 16,11-6 0-16,12-3-1 16,16-6 1-16,13 0-2 15,15-8 0-15,1-2-5 16,15-5 5-16,19 2-2 0,11 2 0 15,9 3-6-15,5 6-29 16,5 4-17-16,1 6-83 16,-6 2-185-16</inkml:trace>
  <inkml:trace contextRef="#ctx0" brushRef="#br0" timeOffset="136663.467">22550 10165 623 0,'0'0'93'15,"0"0"63"-15,0 0-77 16,0 0-33-16,0 0-23 16,0 0-4-16,0 0-7 15,195-93 4-15,-157 93-10 16,-8 0 4-16,-8 7-5 15,-8 9-3-15,-3 7 3 16,-9 8-4-16,-2 5 3 16,0 3-1-16,-22-2-1 15,1-7 7-15,-5-7-7 16,0-7 3-16,3-6-4 0,-2-3 6 16,4-4-5-1,6-3 2-15,5 0-1 0,2 0 2 16,6-10-1-16,2-4 1 15,0-4 0-15,3-5-5 16,20-1-1-16,10 0 1 16,4 2 0-16,6 8 0 15,-1 1-1-15,4 7 1 16,-4 0 0-16,1-2-1 16,-1 5 0-16,-5-1 1 15,-6 2 1-15,-7-3 0 16,-10 0-1-16,-8 2 1 0,-2 3 1 15,-4-3 7 1,0-1 4-16,0 0-12 0,-13-2 6 16,-11 3-5-16,-6 3-1 15,-1 0-2-15,1 3 2 16,2 14 1-16,5 2-2 16,4 4-3-16,3 1 3 15,7-1 0-15,4-1-3 16,5-5 1-16,0 0-2 15,0-4-3-15,8-3 5 16,9-5 2-16,6-3 7 16,-1-2-2-16,-1 0 1 15,-2 0 0-15,1-7 2 16,1-10 1-16,1-6 2 16,0-3-1-16,1-7 0 15,-2 6-7-15,-6 4 1 0,-7 7 3 16,-4 9 4-16,-2 0 0 15,0 7-1-15,-2 0-9 16,0 4-1-16,0 19-4 16,1 8 4-16,2 7 1 15,4 1-1-15,-1-5 1 16,2-2-1-16,0-8-1 16,-2-7 1-16,0-8-2 15,-1-9 2-15,-1 0 0 0,3 0 7 16,7-2 24-1,5-13 6-15,6-7-28 0,-1-4-4 16,-3-4 1-16,0 0 4 16,-2 0-7-16,-6 4-3 15,-2 11 2-15,-4 7 0 16,-5 8-2-16,-2 0-3 16,0 8-4-16,2 14-8 15,1 10 14-15,0 2 1 16,3-4 2-16,0-5-1 15,2-5 0-15,-2-6 1 16,0-5-1-16,-3-8-1 16,1-1-3-16,2 0 3 15,4 0 5-15,5-3 5 16,4-11-4-16,2-3-4 0,-3-2 1 16,1-4 0-1,-1-4-3-15,0 1 0 0,0 0 3 16,-8 9-3-16,-2 7 1 15,-7 8-1-15,-1 2-2 16,4 2-3-16,-3 15-3 16,3 8 5-16,-1 3-3 15,0 1 5-15,2-4 1 16,-2-6 1-16,4-2 0 16,-2-6-1-16,0-8 0 15,-3 0 0-15,4-3 0 16,5 0 2-16,5-9 6 15,5-7-4-15,1-3-4 16,-1-1 4-16,-1-7-2 0,-1-3-2 16,0-3 2-16,-3 3-2 15,1 4 2-15,-6 10-2 16,-5 9 0-16,-1 7 0 16,-5 0-4-16,5 10-3 15,-2 17 1-15,1 12 4 16,-1 3-9-16,-1-2 7 15,2 1 4-15,1-10-2 16,-1 0 1-16,-4-4-26 16,0-1-43-16,-10-3-16 15,-14-6-119-15,0-7-357 16</inkml:trace>
  <inkml:trace contextRef="#ctx0" brushRef="#br0" timeOffset="151519.4598">21127 3948 446 0,'0'0'96'0,"0"0"-85"16,0 0 56-16,0 0-9 16,0 0-2-16,0 0-7 0,0 0-6 15,24-127-14-15,-22 122-1 16,2 2-10-16,-4 3 2 15,0 0-1-15,0 0-8 16,0 0-11-16,0 7 0 16,0 15-1-16,3 11 1 15,-3 5 3-15,0 4 3 16,0-2-4-16,0-7 3 16,0-6-2-16,0-6 0 15,3-9 1-15,3-2 1 16,1-9 3-16,13-1 16 15,6-11 42-15,18-18-8 0,14-13-19 16,9-8-26 0,7-5 2-16,-2-5-6 0,-2-1-7 15,-4 2 1-15,-8 6-2 16,-9 9-1-16,-16 14 2 16,-12 9 1-16,-13 10-3 15,-5 5-8-15,-3 5-23 16,0 1-1-16,0 5-50 15,-21 22-15-15,-12 10 6 16,-9 12-62-16,-1-3-91 16,0-2-242-16</inkml:trace>
  <inkml:trace contextRef="#ctx0" brushRef="#br0" timeOffset="151869.5713">21479 3964 568 0,'0'0'89'15,"0"0"6"-15,0 0 0 16,0 0-39-16,0 0 11 16,0 0-54-16,0 0-13 15,-18-1-2-15,1 26 0 16,-1 5 2-16,-2 0 1 16,5-7 0-16,8-7 0 15,7-10 1-15,0-4-2 16,0-2 0-16,6 0 0 0,25-4 5 15,22-23 64 1,21-12-23-16,12-5-34 0,5-7-2 16,-3 1-8-16,-1-5 2 15,-11 4-2-15,-5 2-1 16,-16 5 3-16,-14 12 1 16,-13 4-5-16,-13 13-7 15,-6 7 0-15,-8 5-24 16,-1 3-31-16,0 1-63 15,-16 21-114-15,-12 6 24 16</inkml:trace>
  <inkml:trace contextRef="#ctx0" brushRef="#br0" timeOffset="170088.8706">7710 6157 184 0,'0'-5'33'0,"0"-2"23"16,0 2-3-16,0-3-26 15,3 1 22-15,2 0-23 16,-2 2 6-16,-3 1-4 16,0 2 1-16,0 1-11 15,0 1 3-15,0 0-1 16,0 0-4-16,0 0-6 16,0 0-2-16,0 0-4 15,0 0-1-15,0 3 1 16,0 9-2-16,-11 8-1 0,4 1 4 15,1 5 2 1,0-2-7-16,6-2 8 16,0-1-2-16,0-4-4 0,0-4 4 15,0-3-5-15,12-8 13 16,6-2 6-16,12-5 47 16,16-26 14-16,17-13-27 15,11-11-30-15,8-8 2 16,2-2-1-16,1-8-10 15,-5 3 4-15,-2 4-7 16,-5 6-2-16,-9 10 3 16,-12 9-7-16,-10 7 3 0,-6 6-8 15,-12 4 7-15,1 4-6 16,-10 6 1-16,-4 5-1 16,-4 2 0-16,-5 4-1 15,2 3 0-15,-4-1 0 16,0 1 1-16,0 0-1 15,0 0-1-15,0 0-3 16,0 0 3-16,0 0 0 16,0 0 0-16,0 0-1 15,0 0 1-15,0 0 0 16,0 0-5-16,0 6-13 16,0 8-61-16,-13 8-51 15,-1 2-107-15,-4-3-221 16</inkml:trace>
  <inkml:trace contextRef="#ctx0" brushRef="#br0" timeOffset="170520.338">8389 5903 502 0,'0'0'26'16,"0"0"8"-16,0 0 63 15,0 0-11-15,0 0-40 16,0 0-22-16,-9-39-21 16,5 39-3-16,-2 16-5 15,-8 12 4-15,-2 8 2 16,-2 0-1-16,-1-5 2 16,11-9 0-16,5-9-2 0,3-6 0 15,0-7 0-15,18 0 2 16,29-27 17-16,24-13 19 15,14-19-11-15,9-8-3 16,6 1-2-16,-2 2-8 16,0 4-5-16,-2 0-4 15,-5 1 2-15,-9 8 1 16,-13 7-4-16,-14 12 4 16,-16 10-6-16,-17 6-2 15,-10 10 5-15,-8 4-5 16,-2 2 0-16,-2 0-2 0,0 0-9 15,0 14-2 1,-11 10-21-16,-7-2-80 0,-1-1-110 16,-3-5-223-16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51:5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12579 6505 397 0,'-6'-9'56'0,"6"4"0"16,-3 0 4-16,-1-2 12 16,4 4-26-16,0 2-4 15,0-2-6-15,-3 3 6 16,3 0-5-16,-4 0-5 15,3 0-11-15,1 0 7 16,-2 0-1-16,2 0-3 16,-4 0-3-16,-1 0-11 15,-2 0-5-15,0 0-2 16,-2 4 2-16,-1 1-2 16,2-3 2-16,1 1 3 15,6-1-2-15,0-2-6 0,1 1 2 16,0-1 14-1,0 0-16-15,0 0 9 0,0 0-8 16,2 2 3-16,28-1 1 16,30-1 17-16,39 0 11 15,38 0-5-15,33-6-22 16,17-4 13-16,8 3-14 16,-10 0-3-16,-9 4 9 15,-18 0-9-15,-13-1 3 16,-16-1-5-16,-15 0 0 15,-23-1 0-15,-27 0 0 16,-25 4 4-16,-22-3-4 16,-10 4 1-16,-7-2 0 15,0 1-1-15,0 1-1 16,0-2-2-16,0 3 1 0,0 0-11 16,-16 0-5-1,-4 10-13-15,-3 4-40 0,7 2-53 16,0-3-201-16</inkml:trace>
  <inkml:trace contextRef="#ctx0" brushRef="#br0" timeOffset="870.9514">12734 6575 458 0,'0'0'4'0,"0"0"0"15,0 0 8-15,0 0 36 16,0 0 16-16,0 0-12 15,-77 12-50-15,77-11-1 16,0-1 10-16,7 4-2 16,17 2 40-16,23 0 44 15,24-3-14-15,23-3-36 0,31 0-16 16,23 0 8 0,15 0-11-16,8 0-8 0,-4 0 4 15,-15 0-12-15,-14-3 7 16,-12 3-11-16,-20-6-3 15,-12 3 7-15,-22-4-8 16,-18 3 1-16,-21-2 4 16,-16 3 0-16,-11 1-3 15,-6 2 6-15,0-2 12 16,0 2 7-16,0 0-16 16,0 0-7-16,0 0-4 15,0 0-1-15,0 0 1 16,0 0 0-16,0 0 3 15,0 0-5-15,0 0 2 16,0 0 0-16,0 0 4 0,0 0 1 16,0 0-5-16,0 0 0 15,0 0 2-15,0 0 0 16,0 0-1-16,0 0 0 16,0 0-1-16,0 0 1 15,0 0-1-15,0 0 0 16,0 0 2-16,0 0-4 15,0 0 2-15,0 0 0 16,0 0 0-16,0 0 2 16,0 0-2-16,0 0 0 0,0 0 0 15,0 0 0 1,0 0 0-16,0 0 0 16,0 0 0-16,0 0 1 0,0 0-1 15,0 0 0-15,0 0 0 16,0 0 1-1,0 0-1-15,0 0 0 0,0 0 0 16,0 0 1-16,0 0-1 16,0 0 0-16,0 0 2 15,0 0-3-15,0 0 1 16,0 0 0-16,0 0 0 16,0-3-4-16,0 3-44 15,0 0-34-15,0 0-81 16,0 0-187-16</inkml:trace>
  <inkml:trace contextRef="#ctx0" brushRef="#br0" timeOffset="15233.8403">14397 5416 323 0,'0'-7'28'16,"0"4"28"-16,0-1 18 16,0 1-9-16,6-1-28 0,-3 1 3 15,2 1 0 1,-2-2-2-16,-3 4 8 0,0 0 2 15,0 0-7-15,0 0-13 16,0 0-9-16,0 0-11 16,0 0-4-16,0 0-4 15,0 0-7-15,0 9-3 16,0 12 10-16,0 1 3 16,0 2 1-16,0-2-3 15,0-2-1-15,0-3 2 16,0-3-2-16,0-7 1 15,0-2-1-15,10-5 7 16,5 0 12-16,15-2 47 16,16-18-4-16,8-7-19 15,4-6-15-15,2-1-10 16,-2-2 3-16,1-4-5 0,1 3-8 16,-3-1-2-16,-9 8-2 15,-12 8-1-15,-7 1-2 16,-5 7 2-16,-13 5-2 15,-1 2 2-15,-6 4-3 16,-1 3 0-16,0 0-2 16,-3 0 0-16,0 0-5 15,0 0-19-15,0 5-55 16,-18 12-20-16,-7 11 21 16,-9-2-156-16,-5 4-139 15</inkml:trace>
  <inkml:trace contextRef="#ctx0" brushRef="#br0" timeOffset="15646.386">14716 5501 568 0,'0'0'19'0,"0"0"39"16,0 0 43-16,0 0-29 15,0 0-20-15,0 0-36 16,0-27-16-16,0 27-5 16,0 0-3-16,0 1 6 15,0 8 2-15,0-1 2 0,0-2-2 16,0-5 3-16,0 0-2 16,0-1 0-16,0 0 7 15,10 0-3-15,12 0 23 16,15-5 21-16,8-11-16 15,10-4-16-15,1-3-6 16,4-2-2-16,3-1-4 16,2-6 2-16,6-1-3 15,-9 4-4-15,-5-2 4 16,-13 11-8-16,-17 5 5 16,-13 8-2-16,-10 5 2 15,-2 2-2-15,-2 0-6 16,0 0-79-16,-15 9-73 0,-15 7-48 15,-6 3-345-15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54:28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20635 4088 555 0,'0'0'109'0,"0"0"34"0,0 0-53 16,0 0 20-16,0 0-72 16,0 0 45-16,0 0-32 15,22-87-50-15,-22 87 21 16,-13 0-22-16,-27 11 0 15,-15 24 4-15,-17 11 5 16,0 12-9-16,4 1 0 16,14-3 1-16,9-4-3 15,14-6 2-15,14-5 0 16,12-7-16-16,5-9 22 16,11-5-6-16,17-8 0 15,10-8 9-15,5-4-10 16,5-2 2-16,-2-16 0 15,-6-4 6-15,-5-5-3 0,-5-1-4 16,-7 0 0-16,-6 3 11 16,-5 8-11-16,-9 7 11 15,-2 6 5-15,-1 4-2 16,0-1-14-16,0 1 0 16,0 0-10-16,-16 18 9 15,-1 6 0-15,3 2 1 16,9-3-6-16,5-3-9 15,0-3 20-15,18-4-5 16,0-6 0-16,4-3 11 16,2-3-14-16,-4-1 3 0,1 0 0 15,-5 0 0 1,-9-5 5-16,-2 0-3 0,-3-3 0 16,0 0 11-16,-2-3-13 15,0-1 0-15,0-1-1 16,0 2-20-16,0 1 26 15,-9-3-5-15,-1 4 0 16,-3-1-25-16,5 3 25 16,3 0-5-16,2 6-3 15,3-4-6-15,0 2 8 16,2 0 1-16,16-2 5 16,7 3-37-16,5 2 30 15,-2 0 7-15,-2 7-8 16,-3 12 6-16,-4 0-7 15,-3 5 9-15,-6 1 0 0,-4-3-3 16,-1-2 3-16,-4-4 0 16,-1-5 0-1,0-5-5-15,0-1 6 0,0-1-1 16,0-4 0-16,0 0 5 16,0 0-5-16,0 0 1 15,0-1 4-15,0-13 8 16,0-4-6-16,0-2-6 15,6-3-1-15,5 1-4 16,1 2 4-16,1 5 0 16,-2 7 5-16,0 3-15 15,0 3 7-15,4 2 3 0,3 0-2 16,1 4-3-16,1 12 1 16,-3 3 4-16,0 3-2 15,-4 1 2-15,-4 1 0 16,-4-1 0-16,-5 0-3 15,0-4-28-15,-5 3-41 16,-16-3-165-16,2-10-194 16</inkml:trace>
  <inkml:trace contextRef="#ctx0" brushRef="#br0" timeOffset="271.561">21070 4189 917 0,'0'0'13'0,"0"0"52"16,0 0 19-16,0 0-28 15,0 0-15-15,0 0-41 16,0 0-9-16,-27-26-5 16,39 65 13-16,3 11-3 15,-4 1 8-15,-2 2-2 16,-3-2-2-16,1-5 3 15,-4-7-3-15,-1-2 0 16,-2-4 1-16,0-3-4 16,-2-2-30-16,-14-6-106 15,-5-10-189-15</inkml:trace>
  <inkml:trace contextRef="#ctx0" brushRef="#br0" timeOffset="588.775">20880 4489 419 0,'0'0'459'16,"0"0"-450"-16,0 0 97 15,0 0-86-15,0 0 6 16,0 0-26-16,105-97 12 16,-51 93-19-16,-1-1 16 15,-2 3-9-15,-11 2 0 16,-8 0 2-16,-11 0-2 15,-6 0 0-15,-5 0 0 0,-5 0-8 16,-1 5 8-16,-1 4 0 16,-1 5-14-16,-1 5 15 15,2 2-1-15,0 0 0 16,1-2 3-16,3 1-7 16,0-6 7-16,1-2-3 15,2-1 0-15,-1-1 0 16,0-6-41-16,-1-4-190 15</inkml:trace>
  <inkml:trace contextRef="#ctx0" brushRef="#br0" timeOffset="752.5097">21495 4335 554 0,'0'0'270'0,"0"0"-258"15,0 0-24-15,0 0 12 16,0 0-90-16,0 0-72 16</inkml:trace>
  <inkml:trace contextRef="#ctx0" brushRef="#br0" timeOffset="2702.6414">21478 4463 792 0,'0'0'69'16,"0"0"40"-16,0 0-25 0,0 0-53 16,0 0 6-16,0 0-37 15,1-79 22-15,4 73-22 16,2 3 0-16,-3 3 2 16,1 0-5-16,-1 0-8 15,6 13 11-15,3 4-2 16,-3 3 0-16,4 0 2 15,-4-1 0-15,-1-3 1 16,0-4-14-16,-3-4 31 16,-2-5-18-16,-2-3 0 15,1 0 2-15,0 0-2 16,6-5 9-16,3-10-7 16,4-5 7-16,0-2-1 0,1-2 0 15,1 1 6-15,-2 0-7 16,1 7-5-16,-5 3-2 15,-7 6 0-15,0 2 0 16,-5 5 2-16,1 0-2 16,2 0 0-16,4 12-17 15,0 9 16-15,5 4 1 16,0-4 0-16,0 1-2 16,3-5 7-16,-3-4-5 15,-1-7 0-15,-1-3 5 16,-3-2-6-16,2-1 1 0,-2 0 0 15,4-4 17-15,5-10-17 16,1-5 0-16,-1-1 2 16,-5-3 7-16,-1 0-9 15,-3 1 0-15,-4 4 7 16,-1 1 16-16,-2 5-22 16,0 2 15-16,0 6-9 15,0 3 3-15,0 1-11 16,0 0 1-16,0 0-24 15,0 15 18-15,0 5 10 16,4 2-4-16,7-2 0 16,7-2 5-16,2-2-5 15,3-3 0-15,2-4 6 0,2-5-4 16,0-4 1 0,0 0 0-16,-4 0-3 0,-3-9 8 15,-2-3-8-15,-6-2 0 16,-2-4 1-16,-4 5 3 15,-3-3-1-15,0 2-1 16,-3 5 0-16,2-1 8 16,-2 5-11-16,0 3 1 15,0 2-3-15,0 0-10 16,0 0 13-16,0 0 0 16,0 14-10-16,6 8 6 15,1 0 3-15,7-2 1 16,-1 0 0-16,5-3-2 0,1-2 5 15,1-3-3-15,2-5 0 16,-1-5 4-16,-1-2-4 16,-3 0 0-16,0-5-7 15,-2-11 6-15,-3-2 0 16,1-4 1-16,-4 0 0 16,-1-3 1-16,3 2-4 15,-3 3 3-15,-1 1-19 16,-3 6 13-16,1 4-8 15,-1 6-3-15,-2 1 6 16,6 2-39-16,-1 0 13 16,6 0-5-16,2 0-8 15,0 0 40-15,-3 0-34 16,-1 0 44-16,-4 0-3 0,-5 0 3 16,0 0 0-1,-2 0 1-15,0 0 0 0,0 0 72 16,0 0-26-16,0 0-22 15,-4 0-25-15,-20 0-17 16,-7 14 17-16,-4 4 0 16,6 5 3-16,5-1-10 15,8 3 8-15,11-3-1 16,5-2 0-16,0-3 2 16,24-4-5-16,9-8 3 0,5-5-32 15,6 0 22 1,-5-10-9-16,-11-5 19 0,-3-1-3 15,-11-4 0-15,-8 4 3 16,-6-1 1-16,0 0 3 16,-5 4-8-16,-10 4 14 15,-3-1-10-15,3 6 0 16,2 1-9-16,7 3 9 16,5 0 0-16,1 0-31 15,1 0-22-15,16-2 34 16,5 1 19-16,2-3 0 15,0 0 0-15,-1 1 0 16,-6-1 0-16,2 0 8 16,-8 2-4-16,2 1 1 15,-4 1 20-15,-3 0-16 16,0 0-3-16,-1 5-6 0,-1 12 0 16,-4 3-1-16,0 3-3 15,0 1 8-15,0-2-4 16,0-2 0-16,6-3 7 15,4-5-7-15,4-5 6 16,1-7-3-16,2 0 2 16,3-4-3-16,2-13 3 15,1-3 7-15,-5-2 0 16,-1 0 14-16,-1-1 17 16,1-2-35-16,-4 0 18 15,1 5-19-15,-5 4 1 0,-4 7-8 16,-4 5 13-1,-1 4-18-15,0 0 5 16,0 1-36-16,0 15 34 0,0 5 3 16,0-1-1-16,6 1 0 15,0-1 12-15,6-6-12 16,3-2 0-16,3-5 2 16,4-4-1-16,3-3 3 15,2 0 2-15,2-6-6 16,-1-8 9-16,-4-2-9 15,0-1 0-15,-3-5 9 16,-3 0-6-16,-1 0 3 16,-2-2-1-16,-7 3-5 0,-5 3 11 15,-3 2-13 1,0 5 2-16,-16 5-45 0,2 3 43 16,-2 3-35-16,8 3 9 15,5 16 1-15,3 3-48 16,6 7 71-16,13-1 4 15,5 5-4-15,-3 0-3 16,-1-2 8-16,-5-3-1 16,-4-4 0-16,-5-3-4 15,-3-4 4-15,-3-3 0 16,0-4-2-16,0-2-2 16,-9-1 4-16,-13 0 0 0,-5 0-4 15,-1-7-81 1,3 0-262-16</inkml:trace>
  <inkml:trace contextRef="#ctx0" brushRef="#br0" timeOffset="3401.0091">23829 4151 784 0,'0'0'3'16,"0"0"116"-16,0 0 0 15,0 0-105-15,0 0 22 16,0 0-36-16,63-34 3 16,-33 34-6-16,-3 0 10 15,-2 0-7-15,-5 3 0 16,-8 9-17-16,-3 2 17 0,-5 3 0 15,-4 0 0-15,0 0-2 16,0 1-6-16,-12-1 8 16,-6-2 0-16,-4 0-2 15,-2-5 1-15,5 0 2 16,1-4 0-16,6-2-1 16,3-3-2-16,5-1 2 15,1 0 0-15,3 0 15 16,0 0-15-16,0 0 5 15,0 0-5-15,12 0-4 16,10 0-13-16,5 0 17 16,3 6 0-16,2 4-11 15,3 4 10-15,-5 2-5 16,-5 1 2-16,-6 1 0 0,-8 0-9 16,-8-2 13-1,-3-3 0-15,0 0-7 0,-19-4 7 16,-19-1 10-16,-11 2 0 15,-7-5-8-15,1-1 7 16,5-3-3-16,9-1-5 16,8 0-1-16,8 0-13 15,12-5-96-15,8-13-209 16</inkml:trace>
  <inkml:trace contextRef="#ctx0" brushRef="#br0" timeOffset="4226.8448">24016 3912 783 0,'0'0'17'15,"0"0"86"-15,0 0-70 16,0 0-29-16,0 0-4 15,0 0 6-15,176-49-6 16,-137 55 0-16,-9 8 0 16,-6 5-1-16,-5 2-3 15,-11 2 3-15,-5 2 0 0,-3-3-7 16,0-1 8-16,-14-4 0 16,-5-3-19-16,-7-2 19 15,-6-5 10-15,-7-4-6 16,-1-2 2-16,4-1-4 15,2 0 0-15,12 0-1 16,9-4 14-16,7-6-15 16,6-2 0-16,5-2 5 15,25-1-15-15,13-3 15 16,10 2-5-16,6-1 0 16,6 0 3-16,2 2-3 15,2-3 0-15,-2 1-3 0,-9 0 0 16,-11 2 6-1,-13-2 0-15,-14 2 0 0,-12 4 4 16,-8-1-7-16,0 2 46 16,0 3-26-16,-22 1-9 15,-14 6-10-15,-12 0-1 16,-3 15 0-16,1 9 0 16,6 5-2-16,9 1 2 15,12-1-4-15,10-6-24 16,11-5 28-16,2-4-13 15,14-9 5-15,15-5-2 16,9 0 10-16,5-5 0 16,-1-16 2-16,-7-2-2 15,-6-5 5-15,-6-8 3 16,-3-2 14-16,-5-4-21 0,-7 0 31 16,-7-4-14-1,-1 3-15-15,0 1 32 0,-9 9-27 16,-4 6 10-16,4 15 0 15,4 4-8-15,4 7-10 16,-1 1 0-16,1 9-31 16,-3 19 29-16,2 11 2 15,2 8 0-15,0 5 0 16,4 5 9-16,8 3-12 16,4 3 3-16,3-1 0 15,3-1-5-15,2-2 5 16,-5-1 0-16,1-3-7 0,-15-6-162 15,-5-6-300 1</inkml:trace>
  <inkml:trace contextRef="#ctx0" brushRef="#br0" timeOffset="4701.2255">22668 4805 892 0,'0'0'32'0,"0"0"29"15,0 0 26-15,0 0-65 0,0 0-22 16,0 0-1-1,19 59-10-15,-4-14 16 0,2 2-9 16,8-3 4-16,-4-4 0 16,3-5 0-16,-2-6 3 15,-3-8-3-15,-2-5 0 16,-2-3 10-16,-3-7-10 16,-3-4 0-16,2-2-52 15,3-4-45-15,1-19-315 16</inkml:trace>
  <inkml:trace contextRef="#ctx0" brushRef="#br0" timeOffset="4938.5901">23069 4813 622 0,'0'0'112'16,"0"0"30"-16,0 0-16 16,0 0-36-16,0 0-57 0,0 0-21 15,-3-54-12-15,-10 80 0 16,-7 13-18-16,-5 4 27 15,2 3-9-15,3 0 0 16,0-5 0-16,2 1 1 16,1-5 6-16,3-4-7 15,4-4 0-15,7-4 1 16,3-7-6-16,0-6-93 16,24-4-6-16,11-8-54 15,13 0-162-15</inkml:trace>
  <inkml:trace contextRef="#ctx0" brushRef="#br0" timeOffset="5765.1885">23294 5008 583 0,'0'0'138'0,"0"0"-22"0,0 0-21 16,0 0-56-16,0 0-38 16,0 0 9-16,-161-55-8 15,126 75-2-15,10 3 0 16,8 1-3-16,8-2 1 15,9-3 2-15,0-2-6 16,3-8-5-16,16-4 22 16,8-5-10-16,4 0 3 15,1 0 1-15,1-14-5 0,-4-1 0 16,-3-2 0 0,-4 3 1-16,-6 5 3 0,-8 3-4 15,-5 6 0-15,-3 0-2 16,0 0 1-16,1 6-14 15,1 7 15-15,-1 2-3 16,4 0 5-16,1-3-2 16,-1 0 2-16,3-7-2 15,-1 1 0-15,3-3-1 16,7-3 3-16,3 0 4 16,1 0-5-16,2-9 2 15,0-2 0-15,-5-5 7 16,1-2-10-16,-1-3 5 15,-3-2 2-15,-2 3-7 0,-5 0 1 16,-8 3 7-16,0 2-8 16,-5 3 0-16,-18 3-26 15,-1 4-46-15,2 3-28 16,6 2 68-16,12 0-26 16,4 7-27-16,0 8 69 15,20-1-3-15,6 3 19 16,6 0 0-16,-2 0 0 15,-2 2-1-15,-6-2 1 16,-3 0 0-16,-7-2 0 16,-4 2 1-16,-3-3-2 15,-4-2 1-15,-1-1-5 0,2 2-3 16,0-6 16-16,1-1-5 16,0-2 12-1,5-4-14-15,5 0 92 0,4-4-11 16,5-8-66-16,-2-3 17 15,0-4-24-15,-1 2 6 16,-3-5 12-16,0 0-22 16,-4-3 16-16,-3 4 7 15,-2 3-23-15,-4 2 30 16,-3 7-18-16,0 4 5 16,0 4-12-16,0 1-10 15,0 0-10-15,0 11-7 16,0 12 17-16,0 2-11 0,0 2 21 15,8-1-10-15,4-2 0 16,7-4-42-16,3-3-36 16,4-5-46-16,4-7-111 15</inkml:trace>
  <inkml:trace contextRef="#ctx0" brushRef="#br0" timeOffset="5943.4568">24079 4909 694 0,'0'0'13'15,"0"0"12"-15,0 0-12 0,0 0-13 16,0 0-1-16,0 0-28 16,43 21-99-16,-20-9-81 15,-1 2-110-15</inkml:trace>
  <inkml:trace contextRef="#ctx0" brushRef="#br0" timeOffset="7143.2426">24221 4975 228 0,'0'0'279'0,"0"0"-152"16,0 0 1-16,0 0-7 15,0 0-53-15,0 0-27 16,-17-43-19-16,-8 43-19 16,-9 0-3-16,-6 5 0 15,1 11 6-15,7 1-11 16,5 2 5-16,12 0 0 15,6-2-4-15,9 0-2 0,0-3 4 16,5-3 2-16,14-5-8 16,4-4-8-16,0-2 20 15,-1 0-4-15,0-11 0 16,-1 0 6-16,-2 0-6 16,-5 3 0-16,-5 0-2 15,-2 5-4-15,-3 3 6 16,2 0 0-16,2 3-5 15,1 8-3-15,2 1 8 16,-1-7 0-16,4 1 5 16,2-5-11-16,1-1 12 0,4 0-6 15,1-8 0 1,-1-9 3-16,-2-6-3 16,0-1 0-16,-8-6 3 0,3 3-2 15,-3-7-1-15,-1-7 0 16,-1-3 7-16,-3-6 1 15,-1-3-8-15,-4 2 0 16,-1 10 11-16,0 12-2 16,0 12 2-16,0 8-3 15,0 9-4-15,-3 0-4 16,-3 23-12-16,-2 15 11 16,2 12 1-16,1 3-1 15,3 2 1-15,2-3 0 16,0-2-2-16,0-4 2 0,2-7 0 15,8-8 0-15,0-6 1 16,1-10-1-16,-2-6 1 16,-2-7 1-16,1-2 1 15,1 0 2-15,6-6-5 16,-3-10 0-16,-1 0 8 16,-5-1-9-16,-1-1 2 15,-2-1 6-15,-3 5-7 16,0-1 2-16,0-1-2 15,0 1 0-15,0 0 3 16,0 1-3-16,0-1 0 16,0 1 2-16,0 0-7 15,3 0 8-15,10-2-3 0,4 4 0 16,2-4-6-16,-2 4-3 16,0-4 10-16,0 0-1 15,-5 1 0-15,-2-4 2 16,0 2-2-16,-3-2 0 15,-3 1 0-15,1 2 0 16,-5 4 5-16,0 3-1 16,0 5-4-16,0 4 5 15,0 0-5-15,0 0 0 16,0 5-41-16,-8 19 36 16,-8 10 5-16,-1 6 0 15,0 3 0-15,1 2 7 16,3-2-7-16,4-1 0 15,2-3 1-15,2-3-5 0,5-4 8 16,0-3-4-16,1-8 0 16,15-4-3-16,4-7 3 15,10-6 0-15,6-4 13 16,-2 0-15-16,-1-4 4 16,-4-12 0-16,-6-2-2 15,-3-4 8-15,-5-4-8 16,-7 1 0-16,-6 1 7 15,-2 5-7-15,0 4 0 16,-9 5-1-16,-6 6-4 16,-1 4-16-16,1 0 21 0,0 17 0 15,9 3-24 1,6 5 9-16,0 0-7 0,19-1-1 16,6-4 8-1,7-5-2-15,5-4 17 0,1-6 0 16,-1-2 2-16,-3-3-2 15,-5 0 0-15,-5 0 4 16,-1 0-4-16,-8-3 3 16,-3-2-20-16,-9-7-119 15,-3-4-625-15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55:57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18395 2680 164 0,'0'-3'174'0,"0"3"-92"16,1-3-4-16,3 0-45 16,-2 0-5-16,2-2-7 15,1-1 6-15,-1 0 10 16,1 1 8-16,-3 0 3 16,0 1 15-16,-2-2-2 15,0-1-1-15,0 0-10 16,0-1-6-16,-4-2 8 15,-13 3-19-15,-6 3-16 16,-6 4-15-16,-8 0 1 0,-8 18-3 16,-3 10 0-1,-4 8 2-15,2 4-2 0,5 5 0 16,9-2 2 0,7-2-2-16,13 0-2 0,12-7-4 15,4-4 6-15,6-9-1 16,22-3 1-16,14-9 2 15,9-9 0-15,4 0 3 16,4-8-3-16,-8-11 1 16,-8 0 0-16,-8-2-1 15,-7-4 1-15,-6 3-2 16,-2-3 2-16,-8 2 5 16,-5 6 5-16,-3 3-5 15,-2 6 14-15,-2 5-4 16,0 3-5-16,0 0-13 15,0 0 0-15,0 15-20 16,-4 12 18-16,-4 2 2 0,7 0 2 16,1-3-2-1,3-3 2-15,14-7-2 0,4-4 0 16,6-2 3-16,5-8-3 16,1-2 0-16,-1 0 2 15,-2-7 1-15,-4-7-1 16,-9-3-2-16,-5 0 0 15,-2-3 0-15,-3 2 0 16,-7 2 8-16,0 1-8 16,0 1 0-16,-20 2-7 0,-5 3-2 15,-5 0 5-15,-3 0 4 16,5 3-8-16,8 0 8 16,7 0 1-16,9 4 0 15,4-4-1-15,1-4 0 16,28-2-25-16,6-8-13 15,13 0 24-15,0-3 5 16,2 1-6-16,-4-5 14 16,-5-1 1-16,-2-2 0 15,-9-1 0-15,-5-2 0 16,-7 1 0-16,-5-1 1 16,-5 6 2-16,-7 4 1 15,-1 3 7-15,0 4 3 0,0 7 1 16,-4 3 3-16,-5 5-15 15,0 1-3-15,-8 1-10 16,-7 24 2-16,-4 18 6 16,-1 10 2-16,3 11-1 15,8 2 0-15,2-2-1 16,7-4 2-16,1-3 1 16,7-6-1-16,1-6 0 15,0-6 0-15,0-7 1 16,7-8-1-16,7-4 0 15,4-6 0-15,5-9 1 16,4-5-1-16,8 0-11 0,0-17-22 16,0-7-3-1,-5-4 7-15,-5 0 19 0,-8 2 10 16,-7 4 0-16,-4 5 1 16,-6 3 0-16,0 6 9 15,0 3 27-15,-2 3 4 16,-5 2-35-16,-6 0-6 15,-4 15-4-15,2 4 0 16,5 2 3-16,8-1 0 16,2-1 1-16,0 1-1 15,8-7 1-15,8-1 0 16,4-6 0-16,-4-2 2 16,2-4 0-16,-3 0-1 0,-2 0 2 15,-1-13-1 1,-3 2 3-16,-1-3-3 0,-5-1 1 15,-2 1-1-15,-1-3-1 16,0-2 0-16,0 0-1 16,0 1 0-16,0-1 1 15,-1 4-1-15,-2 1-1 16,3 1 1-16,0 4 0 16,3-1-6-16,16 2 1 15,8 2-5-15,5 0-2 16,6 3 12-16,3 3-3 15,-2 0 0-15,-3 1-4 16,-9 16 2-16,-5 3 4 16,-8 4-3-16,-6-2 2 0,-3 3 0 15,-5-4 2-15,0 1 0 16,0-3 0-16,-12-5 0 16,2-6 0-16,1-2 2 15,1-6-2-15,4 0 5 16,-1 0 30-16,2-14-9 15,2-11-21-15,1-5-1 16,0-9-4-16,12-2 1 16,10-3-1-16,3 6 0 15,-2 8-1-15,-4 7 1 16,-5 9 0-16,-5 5-2 16,-3 7-45-16,1 2-82 15,3 0-317-15</inkml:trace>
  <inkml:trace contextRef="#ctx0" brushRef="#br0" timeOffset="370.0029">19817 2856 830 0,'0'0'13'0,"0"0"18"16,0 0 5-1,0 0-26-15,0 0-5 0,0 0-1 16,36 0-3 0,4 0 3-16,1 0-4 0,-4 0 2 15,-1-6-2-15,-5 0 0 16,-7 1 2-16,-5 1-1 15,-6-1 0-15,-6 0 1 16,-4 5 6-16,-3-3-2 16,0 1 0-16,0 1-2 15,0 0-1-15,0 1-2 16,0 0-1-16,0 0 0 16,0 0-55-16,0 0-227 15</inkml:trace>
  <inkml:trace contextRef="#ctx0" brushRef="#br0" timeOffset="1736.287">20786 2857 376 0,'0'0'40'0,"0"0"3"15,0 0 38 1,0 0-19-16,0 0 2 0,0 0-1 15,134-91-8-15,-132 74 23 16,-2-2-25-16,0 1-17 16,-2 2 7-16,-18 2-13 15,-2 5-16-15,-6 3-11 16,-8 6-3-16,-6 0-7 16,-4 13 7-16,1 11-1 15,11 4 0-15,5 0 0 16,12-2 0-16,9 1-3 15,8-7 3-15,0-3 0 16,3-5 1-16,18-5 0 16,6-6 2-16,4-1 4 0,5 0-2 15,0-13 0-15,-2-5-3 16,-3 2 2-16,-4-2 8 16,-4-3 22-16,-1-1-7 15,-4 2-1-15,-6 2 0 16,-4 7-2-16,-4 7 2 15,-4 4-5-15,0 0-14 16,0 0-6-16,0 3-5 16,1 20-9-16,1 19 14 15,-2 16-2-15,0 12 4 16,0 8 0-16,0 3-2 16,0-1 0-16,6-10-3 15,4-7 8-15,2-9-5 16,-1-7 1-16,-5-3-1 0,-1-7 1 15,-3-7-1-15,-2-6 1 16,0-8 0-16,-3 0-1 16,-17-4 0-16,-9-2 1 15,-10-2 8-15,-7-8-4 16,-2 0 0-16,2-11-2 16,5-10 1-16,8-2 0 15,8-6-2-15,7-3 4 16,6-2-4-16,9-2-1 15,3-1 0-15,0-3-1 16,26-1 0-16,6-3-1 0,10 2 1 16,12-1-1-1,1 5-22-15,-1 3-15 16,-3 4-39-16,-4 5-57 0,-8-1-78 16,-6 4-197-16</inkml:trace>
  <inkml:trace contextRef="#ctx0" brushRef="#br0" timeOffset="2353.4909">21161 2902 527 0,'0'0'40'0,"0"0"-22"16,0 0 57-16,0 0 35 16,0 0-79-16,0 0-23 15,63-39-1-15,-45 20 1 16,-2 0 3-16,-5-1 9 15,-4-1 18-15,-1-1-23 16,-5 2 2-16,-1 1 10 16,0 3-7-16,0 8 1 15,-11 3 0-15,-7 5-21 16,-3 0-1-16,-1 10 0 16,-4 10 0-16,8 5-2 15,4 0 1-15,6-1 1 0,6-3 1 16,2-1-1-1,0-3 0-15,5-4 2 0,10-2 0 16,4-3 0-16,7-5 1 16,6 1 2-16,6-4-4 15,3 0-31-15,0 0-85 16,2 0-129-16,-7-4-126 16</inkml:trace>
  <inkml:trace contextRef="#ctx0" brushRef="#br0" timeOffset="2958.4057">21382 2827 428 0,'0'0'51'0,"0"0"32"15,0 0-44-15,0 0 12 16,0 0-29-16,0 0-1 16,-9-34 0-16,9 27 15 15,0 1 19-15,0-3-23 16,0 0-7-16,0-1 6 16,0 4-12-16,4 0-2 15,0 4 7-15,-1 2-12 16,1 0-10-16,5 0-2 0,7 0 0 15,5 17-1-15,-1 4-1 16,-4-1-1-16,-2 3 3 16,2-3-1-16,-6-2 2 15,0-6-1-15,-5-6 0 16,-2-3 0-16,-3-1 2 16,0-2 0-16,0 0 8 15,0 0 6-15,0-2 103 16,0-10-80-16,0-7-36 15,0-3-1-15,3 0-2 16,5 1 0-16,2 2 6 16,2 5-11-16,1 3 6 0,1 2-1 15,-5 6 0-15,-2 1 0 16,1 2-1-16,1 0-9 16,1 6 8-16,2 8-4 15,0 6 4-15,-2 4 2 16,1-3 0-16,-2 0 0 15,-5-4 0-15,2-1 1 16,-3-2 1-16,0-3-2 16,-1 1 0-16,1-3-68 15,-3-1-84-15,4-8-183 16</inkml:trace>
  <inkml:trace contextRef="#ctx0" brushRef="#br0" timeOffset="3339.9297">21801 2709 723 0,'0'0'57'15,"0"0"46"-15,0 0-65 16,0 0 2-16,0 0-19 16,0 0-20-16,81-49 1 15,-57 49-3-15,-1 11 1 16,-3 10-2-16,-7 6-1 15,-5 3 0-15,-7-2 6 16,-1-3-1-16,0-5-1 16,0-7-1-16,-1-6-1 15,-4-3 0-15,4-4 1 0,1 0 9 16,0 0 5 0,0-2 61-16,0-12-17 0,0-13-52 15,0 1-4-15,7-7 1 16,7 1-3-16,1-3 3 15,2 4-1-15,0 6-2 16,-4 7 0-16,-5 10 0 16,-1 6-4-16,2 2-100 15,3 0-89-15,1 6-73 16</inkml:trace>
  <inkml:trace contextRef="#ctx0" brushRef="#br0" timeOffset="3739.0184">22258 2805 189 0,'0'0'521'16,"0"0"-474"-16,0 0 7 16,0 0-13-16,0 0-15 15,0 0-12-15,132-113-13 16,-111 94 6-16,-6-3 1 15,-5-2 1-15,-3 0-8 16,-7 5 2-16,0 2 4 16,0 5-5-16,-2 5 33 0,-11 6-19 15,-2 1-15-15,-11 7-2 16,-3 17-2-16,0 7 1 16,4 3 4-16,7 3-7 15,6-3 5-15,8 1-1 16,4-3 1-16,1-5 0 15,24-5 2-15,10-8-2 16,11-5 0-16,8-6 3 16,7-3 1-16,3 0-4 15,-9-4 0-15,-7-6 0 16,-6-2-20-16,-8 0-62 16,-12-1-68-16,-9 2-81 15</inkml:trace>
  <inkml:trace contextRef="#ctx0" brushRef="#br0" timeOffset="43639.4121">18171 3883 526 0,'0'-10'96'0,"3"3"12"15,-2 0-15-15,1 1-14 16,-2 5-16-16,0-1 12 16,0 2-31-16,0 0-19 15,0 0-15-15,0 0 1 16,0 16-11-16,0 15 2 0,-6 13 0 16,-6 11 17-16,-2 8-4 15,2 1-4-15,0 1 11 16,4-1-11-16,2-3-8 15,-1-6 12-15,4 2-13 16,2-7 0-16,1-4-1 16,-2-7 0-16,2-3 3 15,0-9-4-15,0-7 3 16,0-6-3-16,0-9 7 16,0-5-7-16,0 0-14 15,0-3-34-15,5-23-80 16,13-11-404-16</inkml:trace>
  <inkml:trace contextRef="#ctx0" brushRef="#br0" timeOffset="43932.5225">18188 4057 864 0,'0'0'17'0,"0"0"8"15,0 0 11-15,0 0-9 16,0 0-22-16,0 0-1 16,179-73-2-16,-137 87-1 15,-10 8-1-15,-12 6 0 16,-12 5-1-16,-8 0 1 0,-8 2 1 16,-24-4 1-1,-11-4 3-15,-5-4 5 0,5-3-8 16,4-4-2-16,13-3 4 15,13-7-4-15,7-2-23 16,6-4-125-16,18 0-153 16</inkml:trace>
  <inkml:trace contextRef="#ctx0" brushRef="#br0" timeOffset="44846.5321">18662 4071 830 0,'0'0'96'0,"0"0"-13"16,0 0-25-16,0 0-46 16,0 0-12-16,0 0 1 15,-113 70-2-15,103-45 2 0,7-2-1 16,3 0 0-16,3-5 0 16,16-1 0-16,4-6 0 15,2-5-22-15,1-4-15 16,-5-2 14-16,-1 0 10 15,-8-8 8-15,-6-3 5 16,-4-4 0-16,-2-2 0 16,0-2 2-16,-3 0 0 15,-13-1 3-15,-6 1-2 16,-1 1 2-16,-1 3-1 16,2 2-2-16,7 5 0 0,7 3 0 15,6 2 0-15,2 1 0 16,7-2-1-16,21-1-2 15,9-1-2-15,6-1 0 16,-2 0 3-16,-2-3 0 16,-2 0 0-16,-6 1 1 15,-5 1 2-15,-13 1-3 16,-10 4 2-16,-3 0 1 16,0 1 8-16,0 0 27 15,-3 2-19-15,-13 0-15 16,-7 0-4-16,4 4-4 15,0 9 4-15,9 2-3 0,6 1-3 16,4 4 4-16,0 2-4 16,3-1-16-16,12 0 4 15,4-1 8-15,-1 0 7 16,5-3 0-16,-7-1 2 16,-3 0 0-16,1-2 1 15,-11-2-2-15,-2 0 2 16,-1 0 0-16,0-3-1 15,0-1 0-15,-1-3 1 16,-13-1 3-16,-1-1-1 16,-2-3-1-16,-2 0 1 15,0 0 0-15,6 0 1 16,-1-3-3-16,8-6 2 16,4-3 0-16,2-3-1 15,0-4-1-15,18-1 0 0,11-1 0 16,8 0 0-16,2 1 0 15,-2 3 0-15,-2 1 0 16,-7 4 0-16,-4 2 0 16,-6 2 0-16,-8 5 2 15,-2 2-2-15,-7 1 0 16,2 0-3-16,3 0 3 16,-2 7-7-16,4 9 3 15,1 7 4-15,0 3 0 16,-2-2-1-16,1 3 0 0,0-7 1 15,-4 0 0 1,3-4 0-16,-3-5 5 0,0-3-5 16,0-4 0-1,-2-2-4-15,1-2-6 0,1 0-195 16,3-11-325-16</inkml:trace>
  <inkml:trace contextRef="#ctx0" brushRef="#br0" timeOffset="44993.1401">19256 4079 802 0,'0'0'50'0,"0"0"0"16,0 0-41-16,0 0-9 16,0 0-1-16,0 0-264 15</inkml:trace>
  <inkml:trace contextRef="#ctx0" brushRef="#br0" timeOffset="45281.3687">19454 3721 846 0,'0'0'121'15,"0"0"-88"-15,0 0 33 16,0 0-8-16,0 0-52 15,0 0-6-15,-48 3-15 0,48 41 15 16,0 12 3 0,0 5-3-16,0 2 0 0,7-2 1 15,1-8 2-15,-3-6-3 16,1-7 0-16,-1-9 2 16,-4-4 2-16,3-5-2 15,-4-5 0-15,0-3-2 16,0-2-2-16,0-2-156 15,-4-10-313-15</inkml:trace>
  <inkml:trace contextRef="#ctx0" brushRef="#br0" timeOffset="45550.9425">19360 4141 759 0,'0'0'62'0,"0"0"28"16,0 0-28-16,0 0-22 15,0 0-11-15,0 0-28 16,96-63 1-16,-55 63-1 16,-2 0-1-16,-5 3 0 15,-4 9 1-15,-7 5-1 16,-6 2-2-16,-5 2 2 16,-8-1-1-16,-4 1 1 15,0-3 0-15,0 0 7 16,-7-2-7-16,-3-2 0 0,2-4-5 15,4-3-89 1,4-4-117-16,0-3-219 0</inkml:trace>
  <inkml:trace contextRef="#ctx0" brushRef="#br0" timeOffset="46344.4667">19744 4134 518 0,'0'0'7'0,"0"0"5"16,0 0-10-16,0 0-2 16,0 0 1-16,0 0-1 0,127 12-34 15,-105-9-108 1,-2-3 80-16,-5 0 60 16,-5 0 2-16,-1 0 17 0,-4 0 140 15,-4-6-36-15,-1 0 18 16,0 1-18-16,0 0-25 15,0 1-33-15,0 2-19 16,-13 2-3-16,-7 0-31 16,-8 5-8-16,-3 10-2 15,1 4 0-15,7 3 0 16,10-2 0-16,4-1 0 16,9-2-1-16,0-3 1 15,6-3-1-15,15-6-10 16,4-3-18-16,2-2 15 15,-4 0 3-15,1-8 9 0,-8-7 2 16,-1 0 0 0,-3-1 0-16,-5 0 1 0,-1 4 0 15,-3 1 1-15,-1 5 4 16,-2 2 0-16,0 4 3 16,0 0-9-16,0 0 0 15,4 0-3-15,-2 0-8 16,5 6 9-16,0 3 2 15,-2 1-1-15,1-2 1 16,-1-1 1-16,-3-2-1 16,1-2 0-16,-1-2 0 15,-2-1 0-15,1 0 1 16,-1 0-1-16,2 0 7 0,1 0-2 16,0-6-4-1,0-4 1-15,0-1-1 0,-2-1 2 16,2-5-2-16,1 3-1 15,1 2 1-15,0 2 0 16,2 3-1-16,2 3-1 16,3 1 0-16,0 3-3 15,3 0 2-15,0 0 1 16,3 10 0-16,-6 2-2 16,4 2 2-16,-4 0-2 15,-3 1 3-15,-2-1-2 16,-4 1 2-16,-3-4-2 15,0-2 2-15,0 0 0 0,0-1 0 16,-7 0 0 0,-5-2 0-16,1 2 2 15,0-3-2-15,5-1-86 0,6-4-132 16,0 0-423-16</inkml:trace>
  <inkml:trace contextRef="#ctx0" brushRef="#br0" timeOffset="47143.0286">20607 4187 467 0,'0'0'225'15,"0"0"-157"-15,0 0 15 16,0 0-8-16,0 0-22 16,0 0-33-16,3-27-20 15,-19 27-2-15,-7 13 2 16,-4 2 3-16,7 2 1 16,9-1-4-16,8 1 0 15,3-3-2-15,0-3 0 16,16-3 2-16,7-2 0 15,2-4-4-15,2-2-48 0,-2 0 6 16,-4-2-14 0,-9-7 39-16,-6-2 20 0,-3-2 0 15,-3 1 1-15,0-3 1 16,0 2 3-16,-12 0-3 16,1 0 24-16,-3 2 10 15,6 1-10-15,0 3-7 16,3 3-2-16,3 1-9 15,2 3-5-15,0 0 4 16,0 0-6-16,2 0-7 16,17 0 4-16,6 11 3 15,2 1 0-15,-3 2 0 16,-6 1-3-16,-3 0 6 16,-6 4-8-16,-3-2 8 0,-2-1-3 15,-4-4 0 1,0-1 0-16,0-5 0 0,0-4 0 15,0 1 1-15,0-3-1 16,0 0 4-16,0 0 44 16,0-14-13-16,0-2-31 15,0-4 2-15,0-2-3 16,6 2-2-16,6-2 1 16,2 0 4-16,5 5-3 15,5 1 0-15,4 6-3 16,0 0 1-16,-4 9-1 15,-1 1-4-15,-4 0 1 16,-5 12 2-16,-1 7-4 0,-3 1 4 16,-1 3 1-1,3 4-6-15,-3-5 6 0,2 1 1 16,-1-4-1-16,-4-1 0 16,-2 1 1-16,-4-2-1 15,0 0 0-15,-4-2-79 16,-18-6-341-16</inkml:trace>
  <inkml:trace contextRef="#ctx0" brushRef="#br0" timeOffset="47795.7047">19226 4570 770 0,'0'0'106'16,"0"0"-22"-16,0 0-32 16,0 0-30-16,0 0-17 15,0 0-4-15,-103 95 4 16,70-64 1-16,4-2-5 16,5-3 4-16,0-5-2 15,2 0 0-15,1-5-1 16,5-4-1-16,1 0 0 0,6-7-1 15,0-2-99 1,3-3-199-16</inkml:trace>
  <inkml:trace contextRef="#ctx0" brushRef="#br0" timeOffset="48033.7758">18970 4555 835 0,'0'0'39'15,"0"0"49"-15,0 0-14 16,0 0-24-16,0 0-28 16,0 0-22-16,32-41 1 15,-15 62-2-15,1 4-1 16,0 7 2-16,-2 3 2 0,-3 0-1 16,1 1-1-16,0-4 0 15,1-3 2-15,0 0-1 16,2-4-1-16,5-5-116 15,11-10-272-15</inkml:trace>
  <inkml:trace contextRef="#ctx0" brushRef="#br0" timeOffset="49055.216">19873 4699 967 0,'0'0'17'0,"0"0"25"16,0 0 30-16,0 0-30 16,0 0-18-16,0 0-17 15,-124-113-6-15,89 123-1 16,-3 15-1-16,1 5 1 16,8 1-1-16,10 0 1 15,10-5-1-15,3-2 1 16,6-7 0-16,0-4 0 15,21-6 0-15,12-5-2 16,2-2 1-16,10 0-10 16,-3-7-10-16,-5-8 15 15,-4 1 4-15,-6 2 1 16,-8 4 1-16,-9 3 0 16,-5 5 0-16,-2 0 0 0,-2 0-10 15,-1 10-7-15,1 5 17 16,1 1 0-16,1-2-1 15,0-1 1-15,4-5 0 16,-3-1 0-16,2-4 0 16,3-3 1-16,1 0 2 15,-1 0 2-15,3-10-2 16,-3-3-2-16,-1-2 2 16,0-2-2-16,1 0 0 15,1-3-1-15,2 1 0 16,4 2 0-16,2 4 0 15,-3 6-1-15,1 6 0 16,-2 1 1-16,-3 0-1 0,3 10 0 16,-4 9-1-1,4 3-1-15,-5 0 2 0,-3 2 1 16,-2-2-4-16,-1 2 2 16,-3-7 3-16,0-5-2 15,0-1 2-15,-3-5-1 16,-4-3 1-16,2-3 1 15,0 0 0-15,0 0 1 16,5 0 0-16,0-13-1 16,0-3-2-16,0-4-1 15,10-6-1-15,9-1-5 16,0-2 1-16,-2 2 5 0,-3 3-1 16,-4 4 2-16,-4 11 2 15,-4 7-2 1,-2 2 3-16,0 0-3 0,0 0-2 15,0 11-18-15,0 12 16 16,-2 3 3-16,-4-1-1 16,0-1 2-16,6-2 0 15,0-5 0-15,0-3 0 16,0-6-1-16,6-2 2 16,9-5-2-16,4-1 2 15,4 0 0-15,1-10 0 16,0-9 2-16,-2 3 0 15,0-5-2-15,-5 2-1 0,0 0 1 16,-6 1 1 0,-5 8 1-16,-3 3 0 0,-3 5 1 15,0 2-4-15,0 3-6 16,0 14-3-16,-3 4 9 16,-1 2 0-16,1 0 0 15,3-3 0-15,0 1 0 16,0-4-2-16,3-5-2 15,9-4-101-15,4-3-46 16,3-5-88-16,1 0-230 16</inkml:trace>
  <inkml:trace contextRef="#ctx0" brushRef="#br0" timeOffset="49195.8318">20608 4713 123 0,'0'0'238'0,"0"0"-180"15,0 0-32-15,0 0-26 16,0 0-3-16,0 0 3 16,10 3 0-16,5 1-354 15</inkml:trace>
  <inkml:trace contextRef="#ctx0" brushRef="#br0" timeOffset="49571.8349">20870 4676 569 0,'0'0'89'0,"0"0"38"0,0 0-42 16,0 0-4-16,0 0-48 15,0 0-17-15,-64-43-15 16,42 43-1-16,-1 13 0 16,7 0 4-16,0 3-4 15,7 0 0-15,6-2 0 16,3-1-5-16,0-1 5 15,4 0-2-15,16 0-10 16,5-3 9-16,2 0-1 16,0 1 2-16,-2-1-6 15,-6-1 8-15,-2-2-1 16,-6 0 3-16,-1 0-5 0,-6-2 2 16,-2-1-6-16,-2 0 5 15,0 0 1-15,0 0 1 16,-11 2 1-16,-14-2 5 15,-6 3-4-15,-4 0 5 16,1-2-7-16,4 2-63 16,3-2-87-16,5-4-161 15</inkml:trace>
  <inkml:trace contextRef="#ctx0" brushRef="#br0" timeOffset="50845.1486">21387 4118 421 0,'0'0'93'0,"0"0"0"0,0 0 39 16,0 0-38-16,0 0-55 15,0 0-24-15,0 0-2 16,-6 0-5-16,6 0-2 15,3 0 2-15,19 0 5 16,9 0 20-16,11 0-1 16,9 0-9-16,0 0-7 15,1 0-3-15,-5 0-2 16,-6 0-6-16,-5 0-5 16,-4 0 5-16,-6 0-4 15,-5 0 2-15,-8-1-3 16,-8 1 3-16,-4 0-2 15,-1 0 2-15,0 0 0 16,0-3 2-16,0 3-5 0,0 0 0 16,-1 0-6-16,-17 0-48 15,0 3-47-15,-6 1-156 16,1-1-274 0</inkml:trace>
  <inkml:trace contextRef="#ctx0" brushRef="#br0" timeOffset="51125.6572">21539 4191 415 0,'0'0'72'0,"0"0"-28"15,0 0 46 1,0 0 33-16,0 0-81 0,0 0-34 16,-21 0 8-16,21 0 9 15,7 0 12-15,17 0 12 16,9 0-34-16,7 0 0 15,2 0-8-15,-5 0-7 16,0-2 4-16,-2 1-3 16,-8 0-1-16,-3-3 3 15,-6 4-3-15,-6-1 1 16,-4 1-1-16,-5 0-53 16,-2 0-65-16,-1 0-99 15,0 0-290-15</inkml:trace>
  <inkml:trace contextRef="#ctx0" brushRef="#br0" timeOffset="52641.823">22411 3953 415 0,'0'0'51'0,"0"0"29"16,0 0 4-16,0 0 12 15,0 0-33-15,0 0-8 16,0-36-2-16,0 35 11 16,0 1-12-16,0 0-18 15,0 0-14-15,0 0-8 16,0 2-12-16,0 19-5 0,0 15 4 16,0 10 1-16,0 9 4 15,0 3 6-15,0 0 0 16,3-3-1-16,3-3 2 15,5-2-2-15,2-4-5 16,-1-2-2-16,3-8 0 16,-2-2 0-16,-1-8-1 15,-1-5 0-15,-4-3 3 16,-3-6-1-16,1-5-1 16,-2-4-2-16,-3-3-9 15,0 0-102-15,-9-4-108 16,-7-21-577-16</inkml:trace>
  <inkml:trace contextRef="#ctx0" brushRef="#br0" timeOffset="52916.6818">22345 4045 828 0,'0'0'11'16,"0"0"36"-16,0 0 22 15,0 0-11-15,0 0-27 16,0 0-21-16,22-86-10 16,-1 86-1-16,2 14 1 15,-3 6-1-15,-3 5 1 16,-7 2 0-16,-3 3-1 16,-6-3 1-16,-1-3-1 0,0-1 2 15,-16-5-1 1,-8-2 0-16,-7 0-5 0,0-5-107 15,4-4-114-15,8-7-258 16</inkml:trace>
  <inkml:trace contextRef="#ctx0" brushRef="#br0" timeOffset="53852.7531">22572 4017 706 0,'0'0'66'16,"0"0"-37"-16,0 0 26 0,0 0-42 16,0 0-8-1,0 0-1-15,153 0-3 0,-116 28 0 16,-10 8 2-16,-8 0-3 16,-11-3 0-16,-7-3 2 15,-1-6-1-15,-1-7 1 16,-16-3-2-16,-3-3 9 15,0-5-7-15,3-3 11 16,3-3-3-16,1 0-6 16,2 0 0-16,2-5 0 0,3-7 1 15,4-5 2 1,2 0-5-16,0-7-1 0,17 0-1 16,8-2 1-16,5 3-1 15,3 4-2-15,-2 9 0 16,-3 3 1-16,-1 4 1 15,-3 3 0-15,-3 0-6 16,-6 3 4-16,-2 8 0 16,-2 3 2-16,-5 3 0 15,-2 2 0-15,-2-1-1 16,1-2-2-16,1-2 6 16,0-3-5-16,4-5 6 15,-1-3-8-15,3-3-7 16,6 0-37-16,-2 0 36 15,5-11 2-15,-2-4 6 0,2-2 4 16,-3-2 0-16,0 1 0 16,-4 0-4-16,-6 0 9 15,-6-1-3-15,0 2 3 16,-19 1 3-16,-11 2 11 16,-3 2-9-16,0 2-9 15,10 5 4-15,9 1-2 16,8 1-1-16,4 3 2 15,2-3 3-15,8-2-7 16,19-4-2-16,19-3-2 16,11-2 3-16,9-4-3 15,0-3-27-15,3-3 4 16,-2-4 27-16,-1 3-4 16,-5-3 8-16,-12-1-7 15,-14 3 4-15,-18-3-1 0,-13 3 4 16,-4 1 0-16,-12-2 5 15,-18 7 11-15,-9 4-5 16,-1 9-3-16,1 7-7 16,3 0-3-16,3 7-2 15,4 19-2-15,3 12-3 16,7 12 4-16,5 8 1 16,7 10 0-16,2 7-1 15,4 2 1-15,-1-1 0 16,2-3-2-16,0-4 4 15,0-6-4-15,5-5 4 16,2-11-2-16,-1-7 0 0,1-9 0 16,-2-8 1-1,1-2-1-15,-2-9 0 0,1-4-1 16,0-6-93-16,-5-2-289 16</inkml:trace>
  <inkml:trace contextRef="#ctx0" brushRef="#br0" timeOffset="54153.0975">23167 4282 677 0,'0'0'15'0,"0"0"-1"16,0 0 72-16,0 0-32 15,0 0-29-15,0 0-11 16,212-190-11-16,-167 177 4 15,-4 4-4-15,-8 4 1 16,-10 5-3-16,-4 0 1 16,-7 0-2-16,-1 11-2 15,-2 8 2-15,-2 4 0 16,-4 5 2-16,-1-1-2 16,2-1 1-16,-4-4-1 15,0-2 0-15,1-6 0 16,-1-3 0-16,4-6-128 15,2-5-89-15</inkml:trace>
  <inkml:trace contextRef="#ctx0" brushRef="#br0" timeOffset="54311.6734">23722 4021 646 0,'0'0'2'0,"0"0"-2"16,0 0-3-16,0 0-48 16,0 0-411-16</inkml:trace>
  <inkml:trace contextRef="#ctx0" brushRef="#br0" timeOffset="54626.1175">23956 3660 786 0,'0'0'33'0,"0"0"118"16,0 0-69-16,0 0-16 15,0 0-55-15,0 0-11 16,-3-1-19-16,3 43 19 16,0 13 1-16,0 10-1 15,-4 3 1-15,-1 4-1 16,1-5 1-16,-2-7 0 0,5-7-1 15,1-11 1-15,0-7-1 16,0-7 0-16,7-8-1 16,1-6 3-16,3-8-2 15,4-1 1-15,12-5 1 16,11 0-2-16,9-6-8 16,0-8-60-16,-6-4-101 15,-11-2-289-15</inkml:trace>
  <inkml:trace contextRef="#ctx0" brushRef="#br0" timeOffset="54856.0758">23823 4093 688 0,'0'0'43'0,"0"0"88"15,0 0-75-15,0 0 37 16,0 0-59-16,0 0-31 16,169-14 2-16,-108 11-4 15,-11 2-1-15,-9 1-47 16,-14 0-132-16,-13-1-347 16</inkml:trace>
  <inkml:trace contextRef="#ctx0" brushRef="#br0" timeOffset="60753.1698">18618 5293 909 0,'0'-5'8'16,"0"5"54"-16,0 0-22 16,0 0 1-16,0 0-13 15,0 0-20-15,3 3-8 16,3 17-1-16,5 13 1 0,0 15 2 16,-5 13 9-16,-2 7 5 15,-4 9-2-15,0 2 6 16,0-1 3-16,0 2-10 15,0-10-6-15,0-9-3 16,0-13 2-16,0-12-1 16,0-9-4-16,0-11 1 15,0-8-1-15,0-3 4 16,0-5-3-16,0 0 6 16,0-13-8-16,0-15-99 15,0-11-217-15</inkml:trace>
  <inkml:trace contextRef="#ctx0" brushRef="#br0" timeOffset="61036.4057">18649 5403 813 0,'0'0'10'0,"0"0"3"16,0 0 28-16,0 0-22 15,0 0-12-15,0 0-2 16,139-74-4-16,-96 74-1 16,-8 9 0-16,-7 12 1 15,-10 5-1-15,-11 1-1 16,-7 2 1-16,-7 0 2 16,-19-1 1-16,-9-3-2 0,-5-1 1 15,-2-3-2-15,2-4-5 16,8-2-83-16,16-8-105 15,8-7-29-15</inkml:trace>
  <inkml:trace contextRef="#ctx0" brushRef="#br0" timeOffset="61923.0916">18990 5392 642 0,'0'0'113'16,"0"0"9"-16,0 0-16 15,0 0-36-15,0 0-43 16,0 0-19-16,-21 8-7 0,-3 16 3 16,6 2-3-1,6 0-1-15,9-3 1 0,3-5-1 16,7-1 0-16,16-9 4 16,7-2-4-16,5-6 0 15,1 0-12-15,-4-3-7 16,-7-8 5-16,-10-2 3 15,-7 0 11-15,-8-3-4 16,0-1 8-16,0 0-5 16,-18 0 2-16,-3 1 4 15,-5 2-3-15,7 3-1 16,1 3 0-16,7 2 1 16,4 3-1-16,6 3 4 15,1-3-5-15,3-2 1 0,21 2-3 16,10-3 2-1,7-2-1-15,3-1 1 0,-1 1 0 16,-4-2-6-16,-6 1 6 16,-8 1 0-16,-8 4 1 15,-10-1 0-15,-6 3 0 16,-1-1 3-16,0 0 1 16,0 2 1-16,-18 1 8 15,-5 0-12-15,-4 0-2 16,4 9 1-16,4 3 0 15,10 0-1-15,4 1-4 16,5 1 2-16,0-1-2 16,8 1 0-16,9-2 1 0,2 2 2 15,0 0-2 1,-1-1 3-16,4-1 0 0,-2 1 0 16,-6-2 0-16,0 1-1 15,-8-2 0-15,-6 0-1 16,0 2 2-16,-6 0 0 15,-18 2 0-15,-9-5 3 16,-1 1 0-16,-1 0-2 16,6-5-1-16,13 0 0 15,6-5 0-15,6 0 3 0,4 0 5 16,0-10-6 0,14-7-2-16,15-6 0 0,7 3-1 15,5-4-1-15,-3 4 2 16,-5-2 0-16,0 5 0 15,-6 1 0-15,-5 4 0 16,-4 4 0-16,-3 2 0 16,-9 3-5-16,1 3 3 15,-1 0-1-15,0 0 0 16,-1 16 1-16,-2 1 1 16,-3 3 1-16,0-1 0 15,0 0 0-15,0-4 1 16,0 0 0-16,0-3-1 15,0-3-34-15,7-4-154 16,4-5-181-16</inkml:trace>
  <inkml:trace contextRef="#ctx0" brushRef="#br0" timeOffset="62057.7258">19661 5412 541 0,'0'0'48'16,"0"0"48"-16,0 0-40 15,0 0-37-15,0 0-19 16,0 0-57-16,-9-42-275 16</inkml:trace>
  <inkml:trace contextRef="#ctx0" brushRef="#br0" timeOffset="62330.9712">19864 5078 878 0,'0'0'24'16,"0"0"74"-16,0 0-11 16,0 0-28-16,0 0-23 15,0 0-36-15,-20-10-13 16,20 51 12-16,0 10 1 16,0 5 2-16,0-1 4 15,0-4-3-15,0-1-2 16,-1-8 2-16,1-3-1 15,0-8 0-15,0-4 1 16,0-7 0-16,0-1-3 16,4-8 0-16,1-2-98 0,-5-8-150 15,0-1-542 1</inkml:trace>
  <inkml:trace contextRef="#ctx0" brushRef="#br0" timeOffset="62589.2886">19730 5444 774 0,'0'0'39'16,"0"0"24"-16,0 0-5 15,0 0-4-15,0 0-22 16,0 0-15-16,152-95-8 16,-114 95-1-16,-5 0 1 0,-2 0-8 15,-4 12 0-15,-4 2 1 16,-4 3 3-16,-4 0-5 15,-5 3 0-15,-5 1 1 16,-5-1-1-16,0-3 2 16,0 2-2-16,-15 0-1 15,0-4-141-15,5-7-198 16</inkml:trace>
  <inkml:trace contextRef="#ctx0" brushRef="#br0" timeOffset="62723.9288">20043 5484 706 0,'0'0'28'16,"0"0"50"-16,0 0-46 15,0 0-18-15,0 0-14 0,0 0-64 16,76-55-302-16</inkml:trace>
  <inkml:trace contextRef="#ctx0" brushRef="#br0" timeOffset="63348.3671">20417 5409 723 0,'0'0'37'15,"0"0"22"-15,0 0 2 16,0 0 0-16,0 0-29 0,0 0-19 16,-176-37-5-1,163 57-8-15,-1 2 0 0,9 2 0 16,5 0 0-16,0-2 0 15,0-2 1-15,11-6 1 16,3-4-2-16,-4-4-3 16,3-6 0-16,-2 0-49 15,1 0 45-15,1-11 4 16,-1-3 0-16,2-3 4 16,-4 0-1-16,1 1 0 15,2 2 3-15,-4 5-3 16,4 1 16-16,1 4-10 15,0 3 1-15,3 1-6 0,-2 0-1 16,-2 5-2 0,2 11 1-16,-4 2 1 0,-2 4 0 15,-2 2-1 1,-1-2 1-16,-2-4-1 0,0-5 1 16,-4-4-2-16,0-8 7 15,0 2-5-15,0-3 1 16,0 0 2-16,0 0 21 15,1-15 27-15,2-2-46 16,3-4-3-16,6-1 2 16,2-1-4-16,7 2 2 15,5 2-1-15,1 4-1 16,-2 5 0-16,-1 5-1 16,-2 5 1-16,-6 0-8 0,-5 0 8 15,-2 15-3 1,-3 3-2-16,-4 4 3 0,-2-1 1 15,0 0 1-15,0-1 6 16,-2-3-6-16,-4-3 1 16,3-4-1-16,3-3 0 15,0-4-8-15,18-1-150 16,15-2-152-16</inkml:trace>
  <inkml:trace contextRef="#ctx0" brushRef="#br0" timeOffset="63929.6434">21088 5395 585 0,'0'0'199'0,"0"0"-44"16,0 0-63-1,0 0-38-15,0 0-35 0,0 0-17 16,-110 11 0-16,77 12 2 16,10 1-3-16,7 1-1 15,7-3 1-15,8-2 0 16,1-5-1-16,0-5 0 15,6-4-5-15,12-3-33 16,-6-3 9-16,5 0-1 16,-5-3 6-16,-2-6 15 15,-2-8 7-15,0 3 2 16,-1-2 0-16,-2 2 0 0,-2 3 0 16,5 0 0-16,-1 5 0 15,0 1 0-15,1 2 0 16,5 3-5-1,-3 0 4-15,4 0-1 0,-4 0-1 16,-1 8-1-16,-1 1 1 16,1 1 1-16,-3 0 0 15,0-1 2-15,-2-2 0 16,1-2 1-16,-4-2-1 16,-1-3 0-16,0 0 0 15,0 0 0-15,0 0 25 16,0-8 2-16,-1-4-25 15,-4 0-1-15,4-3-1 16,1 0 1-16,0-1 0 16,7 0-1-16,17 3 1 0,4 0-2 15,2 5 1-15,-6 5 0 16,-5 3 0-16,-8 0-3 16,-2 0-2-16,-5 15-3 15,2 1 6-15,-5 6 2 16,-1 0-2-16,0 4 1 15,0 1 1-15,-7 1 2 16,-6-2-2-16,-10-5-303 16</inkml:trace>
  <inkml:trace contextRef="#ctx0" brushRef="#br0" timeOffset="64596.3384">19239 5871 596 0,'0'0'38'0,"0"0"99"16,0 0-29-16,0 0-36 15,0 0-39-15,0 0-33 16,-15-21-6-16,15 46 4 15,0 5 2-15,10-1 1 16,8-4-1-16,3-4 0 16,3-4 2-16,3-7-1 15,3-3 1-15,1-7-1 16,2 0 2-16,0 0 1 0,-5-13 2 16,-3-2-2-1,-4-5-3-15,-6-1 1 16,1-4-1-16,-5-1 7 15,-2 1-8-15,0 1 1 0,-7 7-1 16,0 5 4-16,-2 4 11 16,0 6 37-16,0 2-24 15,0 2-28-15,0 22-6 16,-15 15 5-16,-4 7 1 16,-7 10 14-16,-2 5-2 15,1 0-1-15,1-2-3 16,2 2 6-16,4-10-10 15,4-6 1-15,4-9-2 16,3-4-2-16,5-8 3 16,2-5-2-16,2-8 1 0,0-2-3 15,0-9-41-15,15 0-104 16,15-5-247-16</inkml:trace>
  <inkml:trace contextRef="#ctx0" brushRef="#br0" timeOffset="65589.699">20031 6006 797 0,'0'0'54'0,"0"0"-36"0,0 0 75 15,0 0-35-15,0 0-32 16,0 0-15-16,-144-39-11 15,121 64 1 1,5 3-1-16,10-3 1 0,4 2-1 16,4-6-1-16,0-4 1 15,0-4 2-15,6-5-1 16,12-7-2-16,-2-1 0 16,5 0 0-16,0-11 1 15,-3-1 0-15,0 2 0 16,-9 4 1-16,-3 2-1 15,0 4-2-15,-1 0-2 16,1 0-3-16,2 7 6 16,0 1 1-16,-1-1 0 15,0-2 0-15,1-3 0 0,-2-2 0 16,5 0 0-16,-3 0 1 16,3-2 0-16,-1-7 0 15,-1-2 5-15,2-3-6 16,-1-1 0-16,3 1 0 15,2-3 0-15,5 3 0 16,-3 4-1-16,3 5 1 16,1 5-2-16,-5 0 1 15,3 7-3-15,-4 8 1 16,-4 1 0-16,-2 2 0 16,-3 1 0-16,-6 2 2 15,0-1 1-15,0-3 0 0,0-5 0 16,0-2-1-1,0-1 1-15,-12-4 0 0,4-2 0 16,1-3 0-16,4 0 5 16,3 0-1-16,0 0-1 15,0-11-3-15,10-8 0 16,10-1 0-16,2 0 0 16,2-3 0-16,0 0 0 15,-5 2-2-15,1 0 4 16,-3 3-2-16,-4 2 0 15,-6 7 8-15,0 4-7 16,-5 3 5-16,-2 2-6 16,0 0 0-16,0 4-9 0,0 13 7 15,0 3 2 1,0 4 2-16,0 0-2 0,0 0 1 16,0-1-1-16,3-3 2 15,4-5-4-15,2-5 5 16,6 0 1-16,0-10-4 15,6 0-30-15,4 0-60 16,2-17-54-16,0-3-20 16,-3-2 55-16,-1-4 22 15,2-1 68-15,-6-2 19 16,-4 0 13-16,-6 8 70 16,-3 4 19-16,-5 10 65 0,-1 5-61 15,0 2-58-15,0 0-45 16,-10 16-3-16,-1 7 1 15,4 0 0-15,0 4 0 16,7-5-1-16,0 1 0 16,0-3-2-16,0-3-5 15,18-5-178-15,-2-8-303 16</inkml:trace>
  <inkml:trace contextRef="#ctx0" brushRef="#br0" timeOffset="65768.2296">20875 6036 409 0,'0'0'293'0,"0"0"-286"0,0 0 2 16,0 0 9-16,0 0-18 16,0 0-6-16,27-14-58 15,-5 18-48-15,-1 4-99 16,-1-6-41-16</inkml:trace>
  <inkml:trace contextRef="#ctx0" brushRef="#br0" timeOffset="66068.0541">21002 6039 26 0,'0'0'166'0,"0"0"57"16,0 0-73-16,0 0-19 15,0 0-17-15,0 0-27 16,11 0-42-16,-11 0-14 16,-13 0-19-16,-8 0-9 15,-4 6-1-15,1 2 1 0,6-1 0 16,5 3-3-1,6-1 0-15,6 2-1 0,1 2 1 16,0 0 0-16,11-1 1 16,8 1 0-16,4-2 0 15,-1 3 1-15,0-1-2 16,-8-1 0-16,1-4-2 16,-8 1 2-16,-2 0 2 15,-2-4-2-15,-3 0 0 16,0 0 0-16,0 0 0 15,-19 0 2-15,-7 2 2 16,-6-2-4-16,1-1-32 16,6-4-107-16,7 0-188 0</inkml:trace>
  <inkml:trace contextRef="#ctx0" brushRef="#br0" timeOffset="66421.6526">21976 6045 820 0,'0'0'23'16,"0"0"-7"-16,0 0-4 15,0 0 46-15,0 0-38 16,0 0-10-16,68 18 0 16,-27-11 0-16,-2-2-4 15,-5-3-3-15,-9 3-2 16,-4-3 2-16,-10 1-3 15,-7 0-46-15,-4 2-125 16,-15-4-135-16</inkml:trace>
  <inkml:trace contextRef="#ctx0" brushRef="#br0" timeOffset="66587.2134">21876 6178 439 0,'0'0'65'16,"0"0"-27"-16,0 0 79 15,0 0 19-15,0 0-66 16,0 0-42-16,90 8-22 16,-50-3-2-16,-2 0-4 15,-14-1-127-15,-9-2-353 16</inkml:trace>
  <inkml:trace contextRef="#ctx0" brushRef="#br0" timeOffset="73132.3415">21852 5997 432 0,'0'0'39'15,"0"0"-11"-15,0 0 15 16,0 0 2-16,0 0-24 15,0 0-6-15,0 0 3 16,-10-5 15-16,10 5 11 16,-2 0-22-16,-3 0-5 15,1 0 3-15,-2 3 5 16,3-1-3-16,2-2-12 16,1 4 1-16,0-4-5 15,0 3-3-15,0 0 3 16,11-3 2-16,15 2 44 0,8-2-4 15,10 0-22-15,2 0-14 16,-2 0-5-16,-5-2-4 16,-6 2 1-16,-10 0-4 15,-9 0 3-15,-6 0-3 16,-5 0 0-16,-2 0-54 16,-1 0-29-16,0 2-57 15,-6 6-54-15,-16 1-227 16</inkml:trace>
  <inkml:trace contextRef="#ctx0" brushRef="#br0" timeOffset="73373.7398">21870 6191 517 0,'0'0'70'15,"0"0"-38"-15,0 0 57 16,0 0-1-16,0 0-50 15,0 0-31-15,80-9-3 16,-45 5-1-16,-1-3 1 16,0 5-3-16,-1-1 0 15,-5-1-1-15,1 1-1 16,-5 1 0-16,-4 2-84 16,0-5-106-16,-2-1-265 0</inkml:trace>
  <inkml:trace contextRef="#ctx0" brushRef="#br0" timeOffset="73828.1031">22673 5799 671 0,'0'0'25'15,"0"0"90"-15,0 0-29 16,0 0-2-16,0 0-20 16,0 0-34-16,5-44-30 15,-21 66-15-15,-5 10 15 16,1 4 3-16,4-4-3 15,12-6 2-15,4-7-1 16,0-5 2-16,3-4-1 16,14-6-2-16,6-4 7 15,4 0-2-15,1-4 2 16,-2-11-3-16,-6-5 0 16,-6 0 2-16,-3-4-4 15,-4 2 2-15,-6 2-2 0,-1 0-1 16,0 7 0-16,-9 3-1 15,-13 5-13-15,-10 5 10 16,-4 0-48-16,4 0-17 16,8 2-34-16,11 4-79 15,11 0-46-15</inkml:trace>
  <inkml:trace contextRef="#ctx0" brushRef="#br0" timeOffset="74152.359">23010 5623 725 0,'0'0'34'0,"0"0"75"15,0 0-10-15,0 0-14 16,0 0-8-16,0 0-38 16,13-52-38-16,-13 57-1 15,-3 22-12-15,-15 19 12 16,-9 21 3-16,-6 16 0 15,-2 6 3-15,-4 3-1 16,4-5 2-16,1-3-4 16,4-11 1-16,5-9-2 15,0-8-1-15,4-14 2 16,2-6-3-16,5-9 2 16,5-7 3-16,6-6-3 15,3-8-2-15,0-6-74 0,25 0-47 16,14-17-108-1,11-13-270-15</inkml:trace>
  <inkml:trace contextRef="#ctx0" brushRef="#br0" timeOffset="74443.4096">23069 6142 743 0,'0'0'84'15,"0"0"-51"-15,0 0-32 16,0 0 10-16,0 0 14 15,0 0-8-15,-97 113-14 0,97-93 4 16,0-7-4-16,18-4-1 16,7-9 7-16,7 0 2 15,-1 0-5-15,0-10-2 16,-7-6-1-16,-6-1 0 16,-9-2 5-16,-3 0-3 15,-6 1-3-15,0-2 1 16,-16 4 0-16,-13 3-3 15,-5 5 0-15,0 4-4 16,5 2-26-16,9 2-61 16,10 0-133-16,10-3-327 15</inkml:trace>
  <inkml:trace contextRef="#ctx0" brushRef="#br0" timeOffset="75572.9178">23233 5929 701 0,'0'0'30'16,"0"0"-17"-16,0 0 40 16,0 0-15-16,0 0-6 0,0 0-17 15,124-72-5-15,-90 72-5 16,-1 4-4-16,-3 16 2 16,-6 7 1-16,-4 4-8 15,-7 3 4-15,-7 0 0 16,-5-5 1-16,-1-2-1 15,0-8 1-15,-3-5 4 16,-11-1 3-16,-5-9-7 16,-3-1 9-16,1-3-8 15,2 0 5-15,5 0-6 16,4-5 15-16,4-7-8 16,0-3 10-16,4 1-11 15,2-3-3-15,0 0-3 0,6 2-1 16,7 1 0-1,7 4-1-15,4 3 0 0,3 0-2 16,9 2 2-16,4 2 1 16,4 1 0-16,-3-1 0 15,-1 0 0-15,-8 0-1 16,-9 0 2-16,-8 3-2 16,-7-2 1-16,-7 1 0 15,-1 1 2-15,0-2 0 16,0 0 13-16,0 2 22 0,-19 0-34 15,-11 7-3 1,-10 12-2-16,2 1 2 0,2 1-1 16,8-3 0-16,7-1 1 15,7-3 0-15,5-5 0 16,6-4 0-16,3-2 0 16,0-1 0-16,1-2-1 15,18 0 2-15,7 0 2 16,3-10-1-16,-1-2 1 15,-3 1-3-15,-4 1 1 16,-6 5 1-16,-5 0 1 16,-7 5-6-16,-3 0 1 15,0 0-2-15,2 0 1 16,1 6 1-16,3 7 2 16,0-1 0-16,4 0 0 15,0-2 1-15,5-3-1 0,0-2 2 16,3-3 1-16,-1-2-1 15,-1 0-2-15,-2 0 1 16,0-7 1-16,-3-7 1 16,-2-1-2-16,-2-9-1 15,-4-2 1-15,-3-7 3 16,0-5-3-16,0-8 0 16,0-5-1-16,0-7 0 15,-3 0-3-15,-1 4 3 16,-1 11 0-16,2 10 0 15,3 14 1-15,-1 6-1 16,1 10 0-16,0 3 0 16,0 0-4-16,0 11-8 15,0 17 5-15,0 14 3 0,0 13 4 16,0 9-1-16,0 4 1 16,0-4 0-16,0-1 0 15,0-12 0-15,0-6 0 16,0-8 0-16,1-6 0 15,5-6 0-15,3-8 3 16,2-4 0-16,3-7-3 16,4-6-100-16,0 0-285 15</inkml:trace>
  <inkml:trace contextRef="#ctx0" brushRef="#br0" timeOffset="75887.1734">23837 6036 823 0,'0'0'22'16,"0"0"-12"-16,0 0 45 16,0 0-4-16,0 0-10 15,0 0-32-15,63-32-8 16,-35 32 0-16,-8 0 0 0,-6 0 0 15,-3 0-1 1,-3 3-1-16,-1 7-2 0,-1 4-1 16,0 5 4-16,-5 1 0 15,2-3-1-15,-1 0 1 16,1-3 3-16,-3-3-3 16,0 0 0-16,0-5-1 15,0-1-161-15,0-5-177 16</inkml:trace>
  <inkml:trace contextRef="#ctx0" brushRef="#br0" timeOffset="76059.3309">24109 5941 488 0,'0'0'306'0,"0"0"-297"16,0 0 40-16,0 0-34 15,0 0-15-15,0 0-43 16,10-9-138-16,4 21-208 16</inkml:trace>
  <inkml:trace contextRef="#ctx0" brushRef="#br0" timeOffset="77046.7959">24109 5941 602 0,'21'90'41'16,"-21"-90"48"-16,0 0-11 16,0 0-6-16,0 0-44 0,0 0-13 15,50-60-13-15,-41 59-1 16,0 1 0-16,-2 0 1 16,1 0-1-16,0 8-1 15,0 6 0-15,-2 1 0 16,2 0-2-16,-3-1 2 15,1-5 0-15,-1-1 4 16,-2-6-3-16,0-1-1 16,-3-1 2-16,2 0 0 15,1 0 19-15,4-3 51 16,1-11-47-16,7-3-19 16,-3 1-5-16,2-3 4 15,0-2-1-15,5-1-4 16,2-2 1-16,0 2-1 0,-2 5 0 15,-4 7 0-15,0 6-2 16,-6 3 2-16,1 1-5 16,-3 0-3-16,3 14 2 15,-2 6 3-15,0 7 1 16,-2-3 2-16,0 0 0 16,1-4 0-16,1-4 0 15,-1-3 0-15,3-4 2 16,0-6-1-16,10 0 1 15,1-3 2-15,9 0 2 16,0-6-4-16,0-6-1 0,-4-2-1 16,-5 2 7-16,-5-2-5 15,-9 6 0 1,-2 2 1-16,-5 5-3 0,0 1-6 16,-22 0-10-16,-4 5 16 15,-1 7 0-15,7 0 0 16,10-4-3-16,9-4 0 15,-1 1 1-15,2-1-3 16,0-4 2-16,0 0 3 16,13 0 2-16,7 0-1 15,-1-2 1-15,1-5-2 16,-4-3 3-16,-3 0-3 16,-6 1 0-16,1-2 2 0,-4 5 0 15,-4 3-1-15,0 1-1 16,0 2-1-16,0 0 0 15,0 3-19-15,-13 13 20 16,-3 12-2-16,0 5 1 16,3 13-2-16,1 9 6 15,0 4-3-15,1 2 1 16,0-5-1-16,0-2 0 16,1-1 0-16,-1-2 0 15,2-5 3-15,3-4 1 16,-1-11 2-16,1-6 1 15,-5-8-4-15,-6-4 6 16,-5-4 3-16,-2-6 5 16,2 0-4-16,5-3 6 0,5 0 11 15,1-15 8 1,-1-12-11-16,3-4-16 0,2-5-6 16,7-3-5-16,0 3 2 15,0 2-1-15,9-5-1 16,12 0-3-16,5-4 0 15,6-4-48-15,2-9-53 16,-1-5-320-16</inkml:trace>
  <inkml:trace contextRef="#ctx0" brushRef="#br0" timeOffset="77221.3193">24472 5508 613 0,'0'0'0'16,"0"0"-300"-16</inkml:trace>
  <inkml:trace contextRef="#ctx0" brushRef="#br0" timeOffset="99520.0303">18860 7115 5 0,'-6'-2'676'0,"0"-1"-661"16,5 3 33-16,1 0-30 0,0 0 5 15,0 0-12 1,0 0 1-16,0 0-12 16,0 0 0-16,0 0 9 0,0 0 20 15,0 0 40-15,-3-1 2 16,-4-5-15-16,3 2-14 16,-2-5-30-16,3-2 0 15,3-7 7-15,0-5-14 16,0-4-1-16,3-6-2 15,14 0-1-15,6 0 7 16,4 3-8-16,0 3 2 16,-3 4 3-16,-3 1-4 15,-3 5-1-15,-5 1 2 16,-1 2 8-16,-6 5-8 16,5 2-2-16,-8 3-2 15,-3 4 2-15,0 0 0 16,0 0 0-16,-8 7-1 0,-16 9 2 15,-7 4-4-15,-4-1 6 16,3-2-3-16,6-3 1 16,7-1-1-16,9-3 0 15,3 0-1-15,6-1 1 16,1 2-3-16,5-1 3 16,20-2 0-16,11 1-4 15,7-1 10-15,3-1-6 0,-4 3 0 16,0 2 1-1,-10-1-1-15,0 3 0 0,-9 2 0 16,-4 1-4-16,-6 3 4 16,-6-4 0-16,-5 1 0 15,-2 0-3-15,-11 1 3 16,-19 3 1-16,-8-4 4 16,-5-1-3-16,1-6-2 15,6-3 1-15,8-4 0 16,11-3 4-16,7 0-5 15,3 0 2-15,5-8 0 16,2-8-2-16,6-7 0 16,16-4 0-16,10-2-5 15,2-3-2-15,1 2 3 0,1 0 4 16,-1 5 0 0,-4 0 0-16,-1 6 1 15,-6 5-1-15,-6 4 0 0,-4 3-1 16,-6 2 1-16,0 4-2 15,2 1 1-15,0 0-5 16,3 3 4-16,3 11 2 16,-4 6 0-16,-2 2-7 15,-2 4 7-15,-4 1 1 16,1-3 3-16,-1-4-6 16,-1 0 2-16,-3-4 0 15,0-3-2-15,0-4-80 16,0-7-112-16,0-2-331 15</inkml:trace>
  <inkml:trace contextRef="#ctx0" brushRef="#br0" timeOffset="99687.582">19509 6779 743 0,'0'0'13'0,"0"0"-10"15,0 0 2-15,0 0-2 16,0 0-6-16,0 0-173 16,-12-10-231-16</inkml:trace>
  <inkml:trace contextRef="#ctx0" brushRef="#br0" timeOffset="100503.1985">19531 6936 817 0,'0'0'18'16,"0"0"-5"-16,0 0 49 16,0 0 10-16,0 0-51 15,0 0-7-15,36-77-13 16,-6 77 1-16,0 0 1 15,-7 6-3-15,-8 7 0 0,-3 8 0 16,-12 4 2 0,0 7-4-16,-10-1 2 0,-11 3 0 15,-6-4 0 1,-3-7 7-16,3-1-7 0,2-5 0 16,6-3 3-16,5-2-3 15,7-5 0-15,4-4 0 16,3 2-5-16,0-5 9 15,0 0-4-15,3 0 0 16,19 0 2-16,7 0-2 16,5 0 0-16,-2 0 0 15,0 9-2-15,-1 5 4 0,-3 4-4 16,-3 3 2-16,-3 1-3 16,-4 8 3-16,-8 1 1 15,-4 3-1-15,-6-3-1 16,0 2 1-16,-7-6 0 15,-17-2 0-15,-7-4 0 16,-10-4 0-16,-2-4 3 16,-3-5-1-16,1-4 0 15,6-4 0-15,8 0 0 16,8-2 5-16,12-11-3 16,11-6 4-16,0-3-4 15,16-7-3-15,18-7-1 16,14-2 0-16,6-2 0 15,8-1 0-15,0 2 1 16,-3-1-1-16,-5 3 0 0,-6-2 1 16,-11 1-1-16,-9 4 1 15,-10 0-1-15,-9 4 0 16,-4 6 0-16,-3 5 0 16,-2 9 8-16,0 4-2 15,0 3 13-15,-7 3-14 16,-3 0-1-16,-2 17-4 15,-6 11-6-15,3 3 4 16,2 5 1-16,5-3 1 16,5-4-2-16,3-2 3 15,0-7-1-15,0-3 0 16,12-6 2-16,7-2-2 16,10-7 0-16,8-2-5 15,14 0-108-15,1-9-214 16</inkml:trace>
  <inkml:trace contextRef="#ctx0" brushRef="#br0" timeOffset="100764.5377">20329 7045 461 0,'0'0'308'0,"0"0"-288"16,0 0 9-16,0 0 34 15,0 0-27-15,0 0-22 0,18 0 12 16,18 0 9-16,6 0-23 16,-4-11-10-16,-4 1 6 15,-7 4-8-15,-9-1 5 16,-6 0-5-16,-7 5 0 16,-5 0 0-16,0 2-14 15,0 0-112-15,-2 0-181 16</inkml:trace>
  <inkml:trace contextRef="#ctx0" brushRef="#br0" timeOffset="103226.01">20850 7212 504 0,'0'0'92'0,"0"0"-12"0,0 0 31 15,0 0-60 1,0 0-15-16,0 0-25 0,62-83-5 16,-36 54 1-16,-3-3-6 15,1-12 10-15,-7-2 5 16,2-5 4-16,-8-3 15 16,-3 1-14-16,-3-4 2 15,-2 4 13-15,-2-3-26 16,-1 3 9-16,0 6-13 15,0 8-4-15,0 16 13 16,0 7-3-16,-1 11 2 16,-1 5-3-16,-2 0-11 15,-6 21-5-15,-4 21 0 16,-7 14 5-16,6 10-1 0,4-1 6 16,6-3-5-16,5 4 0 15,0-8-2-15,12 0 2 16,6-9-3-16,4-9 3 15,3-10 0-15,2-11 5 16,4-9-4-16,4-8-1 16,1-2 1-16,1-3-1 15,-1-16 4-15,-3-2-3 16,-5-4 2-16,-6-4-1 16,-6 3-1-16,-6-1-1 15,-10 4 5-15,0 5-4 16,0 3-1-16,-15 1-1 15,-6 5 0-15,-6 1 1 0,-1 5 0 16,5 1 0-16,7 1-4 16,7 1 4-16,7 0 0 15,1 0-1-15,1 0-1 16,0 0 2-16,1-3 0 16,19-1-1-16,4-2 3 15,1-1-2-15,-2 0 0 16,-4 0 0-16,0 1-1 15,-5-1 1-15,-4 4 0 16,-3 1 0-16,-5 2 2 16,-1 0-2-16,-1 0 0 15,0 0-8-15,0 12 4 0,4 15-2 16,-3 6 6-16,4 6 0 16,1-3 2-16,4 1-2 15,3-8 0-15,4-8 0 16,4-5-4-16,4-9 8 15,3-7-2-15,-2 0 1 16,-4-7-3-16,-4-12 0 16,-3-4 6-16,-3-6-3 15,-3 0-6-15,-3 1 5 16,-2 3-2-16,-4 7 7 16,0 8-6-16,0 4 2 15,0 5 1-15,0 1 1 16,0 0-9-16,0 6 4 15,-4 15-2-15,0 4-4 16,2 2 7-16,2-4-1 0,0 1 0 16,6-8 1-16,10 0-6 15,6-8 8-15,1-2-3 16,1-6 0-16,0 0 2 16,-3 0-2-16,-1-9 0 15,-2-8 5-15,0-7-5 16,-4-3 0-16,0-2 0 15,-3-3 2-15,0-2 7 16,0 1-12-16,1 6 3 16,-4 7-1-16,-1 4 1 15,-4 10 0-15,-1 3 2 16,-1 3-2-16,0 0-10 16,6 0-2-16,2 0-11 0,4 0 13 15,2 3 6-15,0 0 1 16,-4 0 3-16,3-1-4 15,-6 0 4-15,-2-2 0 16,-4 0-3-16,-2 0 6 16,0 0-3-16,0 0 3 15,0 0-3-15,0 1 3 16,0-1-1-16,0 5-2 16,-11 2 0-16,-15 8-2 15,-5 6 0-15,-1 5 3 16,6 1-1-16,4 0 0 15,8 1-3-15,5-8 3 0,9 4-4 16,0-11 8 0,3 0-8-16,12-7 7 0,6-6-3 15,4 0 3-15,2-19 0 16,2-7-3-16,-4-7 0 16,-6-5 3-16,-4-3 0 15,-3 0-3-15,-6-1 0 16,-3 1 3-16,-3-2-1 15,0 1-2-15,0 0 0 16,-11 5 3-16,-2 8-1 16,3 11-1-16,2 7 2 15,1 6 8-15,7 5-11 0,-2 0-2 16,1 22-11-16,1 9 11 16,0 8-2-16,1 8 6 15,13 2-2-15,-2 2 0 16,-1 0 1-16,-2 3-1 15,-1-1 0-15,0-7 1 16,2-4-2-16,-1-9 1 16,4-7 0-16,7-4-3 15,8-10-6-15,8-6-119 16,5-6-142-16,1 0-269 16</inkml:trace>
  <inkml:trace contextRef="#ctx0" brushRef="#br0" timeOffset="104255.4417">22410 6917 545 0,'0'0'127'16,"0"0"33"-16,0 0-42 0,0 0-65 16,0 0-20-16,0 0-30 15,-123-35 3-15,89 56-6 16,7 3 0-16,8-3-2 16,9-2 2-16,8-2 4 15,2-2-4-15,2-3 3 16,18-9-6-16,7-3 3 15,0 0 0-15,-2 0 4 16,-1-11-2-16,-3-8-2 16,2 2 2-16,-4-2 2 15,-1 4-4-15,-3 3 4 16,-6 10-4-16,-3 2-6 0,1 0-5 16,1 19 9-1,-1 15 0-15,-2 11 2 0,-2 9 0 16,-3 4 0-16,0 6 0 15,0-4 0-15,0-5 0 16,0-6 2-16,0-6-4 16,-3-2 3-16,-8-9-1 15,-8-2 0-15,-4-8 1 16,-11-5 5-16,-3-6-3 16,2-11-1-16,3 0 10 15,9-4-10-15,5-13 4 16,7-7 11-16,3-3-5 15,6-5-11-15,2-3 5 0,0 1-5 16,2-3-1 0,16-1 0-16,4 1 4 0,10 4-4 15,6 0-2-15,3 4-1 16,8 0 6-16,-3 0-1 16,3 4-2-16,-3 2-3 15,1 1 3-15,-5-3 0 16,-3 0 2-16,-3 4-5 15,-6-3 6-15,-9 2-1 16,-5 5-2-16,-8 1 0 16,-6 3 1-16,-2 0 0 15,0 3 11-15,0 3 19 0,-5 4-12 16,-5 3 1 0,-5 0-16-16,-5 4-3 0,-4 15-1 15,1 4 0-15,4 3-4 16,5 3 3-16,4-1-2 15,8-2 3-15,2-6 0 16,0-2-1-16,9-3 1 16,13-2 0-16,8-9 2 15,4-4-3-15,2 0 4 16,0-10-3-16,-2-7 0 16,-4-9-2-16,0-4 2 15,-2-8 0-15,-1-4 5 16,-2-1-11-16,-3-3 12 15,-2 4-6-15,-3-5 0 16,-10 1 5-16,-4 2-3 0,-3 3-2 16,0 7 0-16,0 11-1 15,-1 6 4-15,-4 9-3 16,5 3 0-16,-3 5 0 16,0 0-2-16,-3 17-11 15,0 12 13-15,0 7-2 16,3 7 1-16,2 5 1 15,-2 4 0-15,3-1 1 16,0 0-1-16,0-1 0 16,13-4 0-16,7-6-1 0,3-10 2 15,4-7-1 1,5-12 0-16,-1-5-2 0,0-6 2 16,-1 0-70-16,-4-3-72 15,-8-14-188-15</inkml:trace>
  <inkml:trace contextRef="#ctx0" brushRef="#br0" timeOffset="104483.0425">23007 6852 748 0,'0'0'28'0,"0"0"60"16,0 0 25-16,0 0-40 15,0 0-52-15,0 0-12 0,137-59-9 16,-82 54 0-16,-4 0-2 16,-8 5 4-16,-7-1-7 15,-13 1-26-15,-9 0-77 16,-11 0-132-16,-3 0-352 16</inkml:trace>
  <inkml:trace contextRef="#ctx0" brushRef="#br0" timeOffset="120167.8315">17361 2646 476 0,'0'-6'76'16,"0"3"27"-16,0 3-66 15,0-2-20-15,0 2-12 0,0 0-4 16,0 0-1-16,-3 5-7 16,-2 15 5-16,-2 5 2 15,-4 3 4-15,3-3 6 16,-1-4 2-16,1-8 0 16,6-5 1-16,1-4-5 15,1-4-5-15,0 0-1 16,0 0 5-16,23-24 24 15,17-15 39-15,18-8-46 16,10-6-9-16,4 3-5 16,-3 4-1-16,-9 2-4 0,-8 5-1 15,-6 3 2 1,-6 3-4-16,1 5 0 0,-2 2-2 16,-3 5 3-16,-3 8-3 15,-1 5 0-15,-9 8 0 16,3 0-2-16,-8 14-34 15,-12 12-132-15,-6 9-77 16</inkml:trace>
  <inkml:trace contextRef="#ctx0" brushRef="#br0" timeOffset="120990.9249">17428 4138 469 0,'0'0'65'16,"0"0"14"-16,0 0-40 0,0 0-32 15,0 0-7-15,0 0-11 16,-6 44 11-16,6-22 2 16,0-2-1-16,0-3-1 15,0-6 1-15,0-6-1 16,10-5 1-16,16 0 3 15,19-16 12-15,16-16 43 16,21-9-30-16,9-3-8 16,-9 1-14-16,1 4-2 15,-15 5-5-15,-16 7 3 16,-16 9 0-16,-14 11-3 16,-13 7-98-16,-9 0-242 15</inkml:trace>
  <inkml:trace contextRef="#ctx0" brushRef="#br0" timeOffset="121835.2028">17819 5732 515 0,'0'0'10'16,"0"0"-9"-16,0 0-1 16,0 0 1-16,0 0 1 15,0 0 2-15,-5 69-4 16,31-69 28-16,10-13 99 16,10-12-59-16,9-6-32 15,7-5-17-15,6 3-6 16,0-4-10-16,0-3 3 0,-10 4-3 15,-3 0 2-15,-11 11-4 16,-15 8 0 0,-13 12 0-16,-11 5-1 0,-5 5-181 15,0 18 3-15</inkml:trace>
  <inkml:trace contextRef="#ctx0" brushRef="#br0" timeOffset="122385.4671">18104 7411 521 0,'0'0'48'15,"0"0"-42"-15,0 0 0 16,0 0 12-16,0 0 7 16,0 0-15-16,-79 145 1 15,79-136-6-15,0-2 3 16,0-7-6-16,19 0 19 15,17-14 90-15,15-16-50 16,13-8-43-16,0-2-7 16,-2 0 0-16,-3 0-7 15,-10 5-1-15,-12 8-3 16,-6 7 0-16,-8 7 0 0,-13 5 1 16,-5 4-1-16,-5 4-16 15,0 0-113-15,0 0-110 16</inkml:trace>
  <inkml:trace contextRef="#ctx0" brushRef="#br0" timeOffset="193615.4093">22732 3475 525 0,'0'0'26'16,"0"0"10"-16,0 0 80 16,0 0-41-16,0 0-25 15,0 0-18-15,3-48-4 16,-3 46 2-16,0 2-10 16,0 0-3-16,0 0-14 15,0 0-3-15,0 12 0 16,0 5 2-16,0 5-2 15,0 2 2-15,0-4 6 16,0-3-6-16,0-6 0 16,0-3-2-16,9-5 2 0,3-3 2 15,11 0 0 1,11-20 6-16,9-7 25 0,9-5-20 16,2-3-1-16,1-2-8 15,-6 0 3-15,-1 0-8 16,-9 5 4-16,-6 4-1 15,-11 5-2-15,-6 9 1 16,-5 6-2-16,-7 3-1 16,-2 3 1-16,-2 2 2 15,3 0-6-15,-3 0-12 16,0 15-55-16,0 7-57 16,-13 1-159-16,-13 2-282 15</inkml:trace>
  <inkml:trace contextRef="#ctx0" brushRef="#br0" timeOffset="194867.4822">22962 3495 717 0,'0'0'15'15,"0"0"44"-15,0 0 8 16,0 0-38-16,0 0-29 15,0 0 1-15,-35 19-4 16,25 6 6-16,3-4-2 16,2-6-1-16,5-3 1 15,0-4-1-15,0-2 0 16,0-5 0-16,0-1 1 16,19 0 4-16,13-14 4 0,12-12 17 15,10-6-8 1,7-3-10-16,3 2-5 0,-2-2 5 15,-4 2-5-15,-9 3 0 16,-10 0 2-16,-9 6-4 16,-8 5 3-16,-7 3 1 15,-6 7 7-15,-5 3 2 16,-2 4 3-16,-2 2-12 16,0 0-3-16,0 0 2 15,0 0-4-15,0 0 0 16,0 0-1-16,0 0-2 15,0 0 3-15,0 0-1 0,0 0 1 16,0 0 0-16,0 0 0 16,0 0 0-16,0 0 0 15,0 0 2-15,0 0-2 16,0 0 0-16,0 0 1 16,0 0-1-16,0 0 0 15,0 0 1-15,0 0-1 16,0 0 0-16,0 0 1 15,0 0-1-15,0 0 0 16,0 0 0-16,0 0 0 16,0 0-1-16,0 0 2 15,0 0-2-15,0 0 2 16,0 0-1-16,0 0 0 16,0 0 0-16,0 0 0 15,0 0 0-15,0 0 0 0,0 0 0 16,0 0 1-16,0 0-1 15,0 0 1-15,0 0-1 16,0 0 0-16,0 0 0 16,0 0 0-16,0 0 0 15,0 0 0-15,0 0 1 16,0 0-1-16,0 0 0 16,0 0 0-16,0 0 0 15,0 0 1-15,0 0-1 16,0 0 0-16,0 0 0 0,0 0 0 15,0 0 0-15,0 0 0 16,0 0 0-16,0 0 0 16,0 0 0-16,0 0 0 15,0 0 0-15,0 0 0 16,0 0 1-16,0 0-1 16,0 0 0-16,0 0 0 15,0 0 0-15,0 0 2 16,0 0-2-16,0 0 1 15,0 0-1-15,0 0-1 16,0 0 1-16,0 0 0 16,0 0 0-16,0 0 0 15,0 0 0-15,0 0 0 16,0 0 0-16,0 0-2 0,0 0 1 16,0 0 1-16,0 0 0 15,0 0 0-15,0 0 0 16,0 0 1-16,0 0-2 15,0 0 1-15,0 0 0 16,0 0 3-16,0 0-3 16,0 0 0-16,0 0 0 15,0 0 0-15,0 0 0 16,0 0 0-16,0 0 0 16,0 0 1-16,0 0-1 15,0 0 1-15,0 0-1 16,0 0 0-16,0 0 0 15,0 0 0-15,0 0 0 0,0 0 0 16,0 0 0-16,0 0 0 16,0 0 1-16,0 0-1 15,0 0-9-15,0 0-68 16,0 0-7-16,-7 0-98 16,-6 0-119-16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0:48:50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4271 6573 1003 0,'-30'0'0'16,"15"0"0"-16,8 0 0 15,7 0 0-15,0 0-9 16,10 5-6-16,11 1-13 16,6-5-180-16</inkml:trace>
  <inkml:trace contextRef="#ctx0" brushRef="#br0" timeOffset="1060.3137">10136 5949 903 0,'0'0'19'16,"0"0"7"-16,0 0 35 15,0 0-11-15,0 0-21 16,0 0-16-16,0 0-13 15,0-69-6-15,0 80-5 0,0 15-1 16,7 11 12-16,-1 9 6 16,-2-1-2-16,-1-4 2 15,4-4-5-15,-4-9 4 16,0-8-2-16,4-3-2 16,2-7 0-16,6-10-1 15,19 0 3-15,28-41 27 16,36-23 13-16,36-29-25 15,27-21 0-15,8-5-8 16,5 1-5-16,-8 14 1 16,-14 15 2-16,-20 16-7 15,-24 15 0-15,-22 10-1 16,-18 12 3-16,-16 8-3 0,-16 6 1 16,-10 8 5-16,-7 4-6 15,-6 5 1-15,-7 1 0 16,-3 3 1-16,-1-1-4 15,0 1 2-15,-1 0-1 16,-1 1-1-16,2-1 0 16,-2 1 0-16,1 0 2 15,1 0 0-15,-2 0 2 16,0 0-1-16,0-2 0 16,0 2 1-16,0 0 0 0,0 0-2 15,0-1 4-15,0 1-4 16,0 0-6-16,0 0-36 15,0 0-41-15,0 11-90 16,-10 11-100-16</inkml:trace>
  <inkml:trace contextRef="#ctx0" brushRef="#br0" timeOffset="3242.1338">9824 9607 680 0,'0'0'15'16,"0"0"-3"-16,0 0 12 16,0 0 28-16,0 0-15 15,0 0-32-15,-6-40 4 16,6 40-1-16,0 0 4 16,0 0 4-16,0 0-16 0,0 0 0 15,0 17 0-15,9 6 4 16,-2 9 12-16,4 2-3 15,-5 2 3-15,0-5-8 16,0-2 11-16,0-7 2 16,-1-7-11-16,3-6-2 15,3-9 4-15,11 0 2 16,20-19 30-16,37-31 29 16,34-26-37-16,34-20-13 15,21-20-15-15,5-6-5 16,3 1 3-16,-9 5-5 15,-7 20 4-15,-14 15-1 16,-19 11-4-16,-17 12 1 16,-22 10-1-16,-24 9 0 15,-14 5 1-15,-14 12 0 0,-10 7 1 16,-14 5 5-16,-8 6-6 16,-1 2 4-16,-1-3-4 15,0 3 0-15,0 2-2 16,-1 0-1-16,1-1-3 15,-1 1 5-15,-1-2 0 16,0 2 0-16,0-1 1 16,0-2-1-16,0 3 1 15,0 0-1-15,0 0 1 16,0 0-1-16,1 0 1 16,-1 0 0-16,0-3-1 15,0 3 3-15,0 0-2 16,0 0-1-16,0 0 0 15,0 0 0-15,0 0-1 0,0 0 1 16,0 0 0-16,0 0 0 16,0 0 0-16,0 0 1 15,0 0-1-15,0 0 0 16,0 0 1-16,0 0-2 16,0 0 1-16,0 0 0 15,0 0 1-15,0 0-1 16,0 0 0-16,0 0 0 15,0 0 1-15,0 0-1 16,0 0 0-16,0 0 0 16,0 0-1-16,0 0 2 15,0 0-1-15,0 0 0 16,0-2 0-16,0 2 0 0,0 0 0 16,0 0 0-16,0 0-1 15,0 0 1-15,0 0 0 16,0 0 1-1,0 0-1-15,0 0-1 0,0 0 0 16,0 0 0-16,2-2 1 16,-2 2-7-16,0 0-3 15,0-3-9-15,2 3-17 16,3 0-32-16,-2-4-110 16,-3-2-236-16</inkml:trace>
  <inkml:trace contextRef="#ctx0" brushRef="#br0" timeOffset="5409.9846">10798 13003 394 0,'0'0'21'16,"0"0"11"-16,0 0 14 16,0 0-19-16,0 0 12 15,0 0-2-15,0 0 16 16,39-110 7-16,-33 103 5 15,-2-1 24-15,-3 4-18 0,-1 1-8 16,0 3-13 0,0 0-1-16,0-4-24 0,0 4-13 15,0 0-3-15,0 0-8 16,0 0 0-16,0 0-1 16,0 0-1-16,2 0 1 15,-2 0-5-15,1 0-3 16,3 7 2-16,2 10 0 15,0 8 6-15,4 3 1 16,0 4 1-16,3-2-1 16,0 0 1-16,-1-4-1 15,1 1 1-15,1-4-2 16,2-3 2-16,-1-7 0 16,3-4-2-16,-3-4 2 15,5-5 3-15,10-5 0 0,14-31 19 16,15-14-2-1,22-18-6-15,11-16-4 0,12-21-5 16,12-8-5-16,3 1-2 16,2 3 4-16,-3 17-7 15,-11 12 6-15,-13 15-1 16,-13 9-1-16,-14 9 0 16,-12 7-1-16,-14 11 0 15,-7 6 3-15,-10 3-6 16,-5 9 5-16,-6 2-2 15,-9 5 0-15,-1 1-4 16,-3 3 4-16,0-2 0 0,0 2-1 16,0 0-2-1,0 0 2-15,0 0 0 16,0 0 0-16,0 0-4 0,0 0 4 16,0 0-2-16,0 0-18 15,0 0-24-15,0 0-51 16,0 0-142-16,-10 2-318 15</inkml:trace>
  <inkml:trace contextRef="#ctx0" brushRef="#br0" timeOffset="10255.049">9322 6006 35 0,'19'-3'70'16,"3"-10"58"-16,2-4 0 16,1-2-29-16,0 1-25 15,-2-1 16-15,1 0-8 16,-8-1-21-16,1 2-13 16,-5 0 9-16,-5 1-4 15,-1-3-11-15,-6-1-2 16,0-3-7-16,-6 0-2 15,-22 4-1-15,-9 4 4 16,-17 6-22-16,-6 5-9 16,-8 5-2-16,-1 7-1 0,5 22 1 15,-1 5-1-15,6 12 0 16,1-2-1-16,6 5 0 16,4 1 0-16,2 3 0 15,10 9 0-15,3 2 0 16,11 1 1-16,8 2-2 15,11 2 1-15,3-1 1 16,14 6-1-16,14 2-1 16,11 3 2-16,7-1 2 15,3 6-1-15,3 2-1 16,-1 1 2-16,-1-1-2 16,-3-1-1-16,-1 1 1 0,-3 5-2 15,-4 2 5 1,-10 2-6-16,-13 2 4 0,-16 5-2 15,-6 3 1-15,-27-2 0 16,-9 1 5-16,-6-6-3 16,-6-9-2-16,-9-10 0 15,-5-9-1-15,9-11 2 16,4-6-2-16,15-10 0 16,11-9 0-16,16-11 1 15,9-7 0-15,4-7-1 0,9-1 1 16,22-6 0-1,8 2 2-15,10-2 0 0,-7 2-3 16,-2 3 3-16,-12 3-3 16,-1 7 1-16,-3 2-4 15,6 8 4-15,3 4 0 16,3 8 1-16,5 6-1 16,6 11 0-16,4 10-3 15,11 7 3-15,-1 23 0 16,0 12 0-16,-1 12 1 15,-2 9-1-15,-9 3 0 16,-4-1 0-16,-5 5 2 16,-7-1-2-16,-2 5 5 15,-8 8-5-15,-4 1 0 16,-12 6 0-16,-7-2 1 16,0-6-1-16,-13 2 0 0,-9-3 0 15,-6 5 0-15,0 7 0 16,-4 1 0-16,2 0 0 15,-2-4 0-15,9-10 0 16,1 1 1-16,8-4-1 16,8 4 0-16,6-8 0 15,0-3 0-15,26-13 0 16,19-16 0-16,14-13 0 16,13-17 1-16,11-20-1 15,11-13 1-15,11-14-1 16,12-16 2-16,13-13-2 15,4 0-1-15,-1-16 1 16,-7 0-2-16,-9-4 2 0,-20 0 1 16,-27 3-1-16,-24 1-16 15,-22 2-49-15,-17 5-25 16,-7-2-14-16,0 6-23 16,-17 5-70-16,-13-1-45 15</inkml:trace>
  <inkml:trace contextRef="#ctx0" brushRef="#br0" timeOffset="26482.9488">6847 10829 257 0,'0'0'131'0,"0"0"-112"15,0 0 24-15,0-3 11 0,3-4-26 16,0 0-5-1,0 0 30-15,0 4 11 16,-3 0-19-16,0 3-19 0,0-3 1 16,0 3-2-16,4 0 4 15,-4-3-1-15,0 3-9 16,0 0-1-16,0 0-7 16,0 0-8-16,0 0-3 15,3 0 0-15,0 3-1 16,3 6 1-16,1 5 0 15,4-1 4-15,-5-2-2 16,6 1 4-16,-6 2 2 16,5-3-3-16,2-3-3 15,0-4 1-15,6-4-1 16,19-7 3-16,26-39 27 0,27-36 25 16,34-32-17-16,38-21-21 15,25-6 4-15,23 3-5 16,6 15 0-16,-14 11 2 15,-21 12-5-15,-27 19-5 16,-25 11-4-16,-26 12-2 16,-29 13 2-16,-23 15-4 15,-27 13-1-15,-16 7 0 16,-4 8 4-16,-5 2 17 16,3 0-11-16,-3 0-9 15,0 0 0-15,0 0-3 16,0 0 1-16,0 0-1 15,0 0 0-15,0 0 2 0,-8 0-2 16,6 0 1-16,2 0 0 16,0 0 0-16,0 0 1 15,0 0-1-15,0 0 0 16,0 0 3-16,0 0-2 16,0 0 0-16,0 0 0 15,0 0-1-15,0 0 1 16,-1 0-2-16,1 0-1 15,0 0 2-15,0 0 2 16,0 0-2-16,0 0-2 16,-6 3-33-16,0 10-23 15,-10 4-34-15,-3 8-15 16,2 4-167-16,-6-1-385 16</inkml:trace>
  <inkml:trace contextRef="#ctx0" brushRef="#br0" timeOffset="27570.0764">7187 12950 458 0,'0'0'37'0,"0"0"17"16,0 0 7-16,0 0 7 16,0 0-9-16,0 0-19 15,12-96-9-15,-12 96-13 16,0 0-9-16,2 0-8 0,4 0-1 16,4 10 1-16,0 9 1 15,-1 1 9-15,0-3 1 16,3-1-1-16,-3-5-4 15,3-5-2-15,7-6-1 16,13 0 4-16,24-36 29 16,32-23 32-16,33-27-36 15,21-15-18-15,17-6-1 16,7 1-14-16,-7 6 6 16,-6 11-6-16,-27 10 0 15,-15 12 6-15,-23 12-1 0,-20 5-5 16,-9 11 10-1,-20 10-9-15,-11 9 5 0,-15 8 3 16,-9 7 4-16,-1 5 11 16,-3 0-15-1,0 0-8-15,0 0-1 0,0 0 1 16,0 0-3-16,0 0 2 16,0 0 0-16,0 0-3 15,0 0 1-15,0 0 2 16,0 0 0-16,0 3-1 15,-7 3-11-15,4 7-34 16,-7 2-12-16,-2 7-64 16,-6-3-154-16</inkml:trace>
  <inkml:trace contextRef="#ctx0" brushRef="#br0" timeOffset="28996.1207">5376 13854 533 0,'0'0'21'15,"0"0"26"-15,0 0-12 16,0 0 50-16,0 0-52 16,0 0 14-16,0-86-7 15,0 83-8-15,0 3 4 16,0 0-17-16,0 0 0 15,0 0-9-15,0 0-8 16,0 0 1-16,0 0-3 16,0 7 0-16,3 6 0 15,3 4 0-15,-3-4 1 0,3-3-1 16,-3 4 5-16,3-7-5 16,0-2 0-16,0-2 4 15,3-3-4-15,7 0 1 16,14-5 3-16,21-25 15 15,22-20 16-15,21-13-5 16,9-3-24-16,7-6 0 16,-10 5-2-16,-5 5-2 15,-4 9-2-15,-13 10 5 16,-9 7-2-16,-20 9-3 16,-12 4 0-16,-11 6 1 15,-7 7-3-15,-4 3 4 0,-12 5-2 16,0 2 0-16,-3 0 4 15,0 0-11 1,0 0 7-16,0 0 0 0,0 2-1 16,0 9-3-1,-10 6 3-15,-7 6 0 0,-4 5-68 16,-6 2-32-16,-10-4-141 16,0-1-254-16</inkml:trace>
  <inkml:trace contextRef="#ctx0" brushRef="#br0" timeOffset="33693.3012">7580 15536 612 0,'0'0'32'16,"0"0"62"-16,0 0-23 15,0 0-19-15,0 0-4 16,0 0-17-16,0 0 1 16,-13-75-14-16,13 75-16 15,0 0-2-15,0 12-3 16,11 12 3-16,-2 1 0 16,7-2 1-16,-3-2 0 15,4-8-1-15,0-4 1 16,8-7-1-16,14-2 4 15,26-31 16-15,35-24 41 16,37-25-20-16,26-25-28 16,14-10-2-16,-1-9-5 0,2 2-5 15,-3 5 8-15,-1 16-9 16,-17 25 4-16,-32 23-4 16,-37 20 1-16,-42 17-1 15,-25 9 0-15,-21 7-1 16,0 6-3-16,-29 25-21 15,-25 17-25-15,-24 19-83 16,-16 9-133-16,-15 7-418 16</inkml:trace>
  <inkml:trace contextRef="#ctx0" brushRef="#br0" timeOffset="34230.7025">6662 16762 930 0,'0'0'8'16,"0"0"1"-16,0 0 0 0,0 0-2 15,0 0 12-15,0 0-19 16,-30-17 0-16,30 17-8 15,0 3 0-15,0 7 8 16,0-3 1-16,3-1-1 16,3-5 1-16,-3-1 2 15,5 0 0-15,11 0 20 16,14-10 22-16,25-21 31 16,27-24-20-16,31-18-33 15,27-22-7-15,20-19-9 0,27-4 1 16,15-10-3-16,7 5-4 15,-6 14 3-15,-29 23-4 16,-41 29-2 0,-45 25 1-16,-41 15-29 0,-24 8-61 15,-17 9-29-15,-9 0-40 16,0 0-140-16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59:53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6383 2640 855 0,'0'0'17'15,"0"0"8"-15,0 0 36 16,0 0-18-16,0 0-10 16,0 0-10-16,0 0-8 15,-28-16-12-15,28 16-1 16,0 5-2-16,0 17 0 0,0 4 7 15,0 9 8-15,0 0-2 16,0-5-4-16,4-7-2 16,2-7 0-16,0-7-3 15,3-4-1-15,12-5-1 16,16-11 12-16,27-27 33 16,24-19-17-16,18-13-16 15,9-8-6-15,-2-2-7 16,-11 3 7-16,-5 3-8 15,-9 7 10-15,-15 10-8 16,-15 10 0-16,-17 13-2 16,-15 15-1-16,-17 7 1 0,-3 9 0 15,-6 3-17 1,0 0-3-16,0 12-14 0,-3 12 13 16,-13 8-5-16,-7 9-75 15,-5 4-60-15,-12 0-136 16,-5-1-112-1</inkml:trace>
  <inkml:trace contextRef="#ctx0" brushRef="#br0" timeOffset="333.7249">6837 2663 708 0,'0'0'47'0,"0"0"9"16,0 0 42-1,0 0-24-15,0 0-44 0,0 0-25 16,-53 34-4-16,31 9 5 16,2-1-6-16,7-9 2 15,7-9 0-15,6-11 0 16,0-8 1-16,9-5 2 16,36-11 3-16,31-30 51 15,34-20-15-15,23-18-21 16,7-10-8-16,-1-1-4 15,-8 3-1-15,-7 5-10 16,-15 9 4-16,-11 10-4 0,-29 17 0 16,-31 20 0-1,-15 15-15-15,-23 11-31 0,0 6-62 16,-29 19-147-16,-18 10-127 16</inkml:trace>
  <inkml:trace contextRef="#ctx0" brushRef="#br0" timeOffset="4030.0011">4930 3981 666 0,'0'0'35'16,"0"0"74"-16,0 0-33 15,0 0-13-15,0 0-14 16,0 0 12-16,30-135-23 16,-27 123-11-16,0 3-6 15,-3 6 2-15,0 2-1 16,0 1-7-16,0 0-4 0,0 0-7 16,0 0-4-16,0 0 0 15,0 0-1-15,0 0 1 16,0 0-3-16,0 0-1 15,0 0 4-15,0 0 0 16,0 1 1-16,0 5 2 16,0 1-2-16,-3 4-1 15,-10 9-8-15,-1 0 7 16,-5 3 1-16,-1-1 4 16,1-3 1-16,7-6-2 15,2-3-2-15,5-5 2 0,2-4-2 16,3-1 0-16,0 0 1 15,0 0 0-15,0 0 0 16,0 0 1-16,0 0 0 16,0 0 0-16,0-1 0 15,0-4-1-15,-3 4-2 16,3 0 1-16,0 1 1 16,0 0-2-16,0 0-3 15,-3 0 2-15,3 0-8 16,0 0-40-16,-3 7-88 15,3 8 27-15,0 0-160 16,0-3-301-16</inkml:trace>
  <inkml:trace contextRef="#ctx0" brushRef="#br0" timeOffset="5301.0818">4845 4071 568 0,'0'0'37'0,"0"0"39"16,0 0 11-16,0 0 10 15,0 0-9-15,0 0-22 16,-31-29-64-16,65 12 4 16,12 2-6-16,2 3 13 15,-1 6-3-15,-3 6-6 16,-11 0 0-16,-6 7-4 16,-8 11-4-16,-13 7 3 15,-6 3 1-15,-6 2 4 16,-30 7-2-16,-7-4 12 15,-8-1-7-15,5-4-4 16,4-5 0-16,11-4-3 0,4-3 0 16,5-5 2-16,11-5-2 15,1-5 1-15,10-1 3 16,0 0-4-16,0 0 2 16,21-7-2-16,7-4-5 15,8 5 3-15,3 4 2 16,-2 2 0-16,-3 2 0 15,-4 15 0-15,-3 5 0 16,-3 4-4-16,-6 2 4 16,-6 2 1-16,-8-1-1 0,-4-2 2 15,-7-1 1-15,-20-4 4 16,-6-3 1-16,-10-2 3 16,-3-3 0-16,-4-3 0 15,4-5 3-15,3-5 1 16,7-1-6-16,3 0-6 15,7-3 2-15,11-8-4 16,6-2-1-16,9-3-12 16,4-9-81-16,26-3-247 15</inkml:trace>
  <inkml:trace contextRef="#ctx0" brushRef="#br0" timeOffset="6119.0827">5250 4087 871 0,'0'0'22'16,"0"0"25"-16,0 0 18 16,0 0-44-16,0 0-21 15,0 0 10-15,147-75-6 16,-104 79-4-16,-4 14 0 15,-6 2 0-15,-8 1 0 16,-8-1 3-16,-10-2-3 16,-7-2 0-16,0-2 0 0,-13 0 2 15,-17-1 4-15,-3-3-4 16,-6 1 12-16,2-5-8 16,4 1-5-16,6-7 8 15,8 0-2-15,3 0 0 16,8 0 1-16,5-5-2 15,3-6-6-15,3-2-9 16,27-2-11-16,13-2 18 16,11 0 0-16,12-2-7 15,7 0 9-15,0 2 1 16,-2 0-1-16,-8 1 0 16,-11 3 0-16,-10 1 0 15,-14 2-3-15,-16 3 3 16,-3 2 10-16,-9 1-4 15,0-2 24-15,0 4-6 16,-15-1-19-16,-4 3 5 0,-11 0-7 16,-5 2-6-16,0 15 6 15,-1 5-4-15,10 3 1 16,6-2 0-16,11 0-4 16,6-5-2-16,3-3-9 15,0-2 0-15,16-9-1 16,3-4 3-16,10 0 13 15,4-8 5-15,3-13 0 16,-5-4-2-16,-1-4 8 16,-5-1-1-16,-1-7 3 0,-8-3 2 15,-2-3 0-15,-5-2-1 16,-2 2-5-16,-7 7 2 16,0 5-4-16,0 8-1 15,-10 9-2-15,4 5-3 16,3 9 0-16,-2 0-2 15,2 17-5-15,-7 17 5 16,1 9-1-16,6 8-2 16,3 5 5-16,0-3-1 15,0-2 1-15,3-5 0 16,6-5-1-16,1-3 0 16,1-5-1-16,1-3-4 15,3 0-66-15,4-5-66 0,-1-9-345 16</inkml:trace>
  <inkml:trace contextRef="#ctx0" brushRef="#br0" timeOffset="6546.6528">6408 4346 1065 0,'0'0'18'16,"0"0"34"-16,0 0 10 16,0 0-21-16,0 0-11 15,0 0-25-15,-65-82-5 0,65 93-1 16,12 19 1-16,5 10 5 16,6 3-1-16,0 3-2 15,3-5 1-15,-5-2-3 16,6-3 2-16,-7-9-1 15,0-8-1-15,-6-6-5 16,-4-9 5-16,-1-4-16 16,0 0 16-16,0-17 21 15,4-12-1-15,1-5-4 16,2-7-9-16,-7-3 6 16,2-4-10-16,2 0 0 15,-7 2-1-15,-3 10-2 16,-3 9-4-16,0 8-5 15,0 11-17-15,0 7-8 16,0 1-16-16,-3 9-80 0,3 10-21 16,0 4-212-16</inkml:trace>
  <inkml:trace contextRef="#ctx0" brushRef="#br0" timeOffset="7426.9319">7032 4367 921 0,'0'0'31'16,"0"0"26"-16,0 0 0 0,0 0-10 15,0 0-5-15,0 0-25 16,-163-96-17-16,123 110 0 16,1 14-1-16,8 5-1 15,10 0 1-15,9-1-1 16,9-2-4-16,3-5 3 15,0-5-4-15,6-6 5 16,12-5-12-16,7-7 7 16,5-2 7-16,2 0 9 15,3-13-6-15,-5-2 6 16,-5-2-3-16,-5 2 1 16,-7 7 2-16,-7 2 4 15,-6 5-6-15,0 1-3 0,0 0-4 16,0 1-10-1,0 12 8-15,0 1 2 0,0 2 6 16,3-4-6-16,3 0 0 16,6-4 0-16,0-2-1 15,3-3-9-15,9-3 9 16,1 0 1-16,5-9 8 16,3-7-7-16,-5-2 3 15,2-6 1-15,-8 2 0 16,-2-2 5-16,-7 4-8 15,-7-2 3-15,-6 3 0 16,0 2-5-16,-9 3-4 16,-13 1 4-16,-2 3-3 15,3 5 0-15,3 3 0 0,6 2-14 16,4 0-19-16,6 10-15 16,2 5 25-16,0 2 5 15,10 1-2-15,8 0 1 16,3 2 11-16,-3 3 8 15,0-1 2-15,-6 2-2 16,1 1 3-16,-3-3-1 16,1-1 1-16,-2-3-4 15,0-4 3-15,0-5-6 16,1-4 4-16,4-5 3 16,5 0 16-16,5 0 34 15,0-17-7-15,-3-2-19 16,1-3-7-16,-9 0 6 0,4-1-8 15,-8 0 1 1,0-4-7-16,-2 5 3 0,-7 1-2 16,0 7-5-16,0 9-5 15,0 2-5-15,0 3-1 16,0 4 6-16,0 16-2 16,-7 5-2-16,4 5 0 15,3-4-13-15,0 0-8 16,0-3 3-16,0-5-5 15,13-4-10-15,4-4 5 16,2-5-5-16,5-5-55 16,-1 0-197-16,7-14-312 0</inkml:trace>
  <inkml:trace contextRef="#ctx0" brushRef="#br0" timeOffset="7565.5492">7736 4303 599 0,'0'0'36'16,"0"0"-6"-16,0 0-19 16,0 0-11-16,0 0-27 15,0 0-36-15,10 49-197 16</inkml:trace>
  <inkml:trace contextRef="#ctx0" brushRef="#br0" timeOffset="8720.5675">7891 4388 646 0,'0'0'148'0,"0"0"-26"16,0 0-33-16,0 0-29 15,0 0-21-15,0 0-29 16,-106-38-8-16,67 62-1 16,2 7-2-16,13 1-1 15,3 1-3-15,12-5 0 16,9-3 3-16,0-7-4 15,5-9-13-15,20-3 6 16,-4-6 2-16,6 0 11 0,-4-14 11 16,2-5-1-1,-6-1 5-15,2 0-6 0,-5 3 3 16,-7 5 7-16,-4 6-3 16,1 3-1-16,-6 3-15 15,0 0-4-15,0 5-6 16,0 9 10-16,0 5 1 15,3-4-1-15,4-2 1 16,5 0-3-16,0-6-1 16,8-4-5-16,3-3 2 15,4 0 6-15,6-10 3 16,-5-10-2-16,2-3 8 16,-5-5-3-16,-5-4 1 15,-1-6-6-15,-7-7 14 16,2-7-9-16,-4-4-3 15,-1-4-1-15,-6 0 7 16,-2 4-8-16,-1 11 2 0,0 12-2 16,0 15 4-16,0 10-5 15,0 8-4-15,-1 14-7 16,-8 25 6-16,0 13 5 16,0 10 1-16,1 3 1 15,7 0-2-15,1-3 1 16,0-5-1-16,0-9-1 15,14-8-1-15,5-10 2 16,2-10-6-16,4-12-2 16,1-8 4-16,4 0 4 0,2-14 10 15,-2-6-7 1,-5 0 2-16,-5-2 0 0,-4 0-4 16,-3 3 4-16,1-1-1 15,-11 4 0-15,-3-1-4 16,0 5 0-16,-3-2-8 15,-18 3-10-15,-1 2-21 16,-2-1 17-16,6 6-6 16,9-3 23-16,4 2-7 15,5-5-7-15,8-4-19 16,10-5-59-16,12-3 61 16,-2-5 34-16,5 0 2 15,-6-4 0-15,1-1 8 0,-7 3 27 16,-3-2 23-16,-9 4-9 15,-4 4-2-15,-3 4-15 16,-2 5-1-16,0 7-6 16,0 6-24-16,-7 1 0 15,-8 21 2-15,-12 17 0 16,-2 13-3-16,7 5 0 16,6 4 2-16,7-2-5 15,9-2 4-15,0-3-2 16,6-8-4-16,16-6 3 15,11-7 1-15,3-8-2 16,6-10-5-16,1-9-2 16,-5-5 10-16,0 0 11 15,-5-5-9-15,-6-12 7 0,-6-4-7 16,-4-4 8-16,-4-1-5 16,-6 2 2-16,-7 5-2 15,0 5-5-15,-17 6-1 16,-8 8-3-16,-5 0 4 15,2 11 0-15,0 14 0 16,13 3-3-16,9 3 0 16,6-2-7-16,0-2-10 15,13-1-16-15,5-5-10 16,15-4-9-16,13-6-30 16,12-7 20-16,11-4-240 15</inkml:trace>
  <inkml:trace contextRef="#ctx0" brushRef="#br0" timeOffset="8961.1914">9263 4379 684 0,'0'0'159'15,"0"0"-42"-15,0 0-17 16,0 0 14-16,0 0-86 15,0 0-22-15,64-37 2 0,-7 33 2 16,-4-1-9 0,-3 2 3-16,-11-2-4 15,-3 3-2-15,-17 1-19 0,-6-2-23 16,-13-3-164-16,0-5-147 16</inkml:trace>
  <inkml:trace contextRef="#ctx0" brushRef="#br0" timeOffset="9456.2058">10015 4117 714 0,'0'0'26'0,"0"0"94"15,0 0-8-15,0 0-31 0,0 0-15 16,0 0-43-16,63-63-14 16,28 47-7-16,23 3 12 15,12 0-11-15,-7-1-1 16,-13 4-1-16,-30 0 1 15,-19 4-1-15,-28 1-1 16,-15 2 0-16,-14 2-41 16,0 1-68-16,-30 0-7 15,-10 0 5-15,-5 9-139 16,2-3 28-16,-2 0-35 16</inkml:trace>
  <inkml:trace contextRef="#ctx0" brushRef="#br0" timeOffset="9713.5505">10449 3993 387 0,'0'0'219'16,"0"0"-61"-16,0 0 13 0,0 0-72 16,0 0-35-16,0 0-27 15,-3-2-32-15,3 4-3 16,0 18-4-16,0 6 4 16,3 10 3-16,3 6 5 15,3-1-1-15,-3 1-1 16,1 1-5-16,-1-1-1 15,-1-4 2-15,-2-2 2 16,3-7-5-16,-3-5 1 16,4-5-2-16,-2-7 0 0,6-5-2 15,8-7-68-15,10 0-95 16,7-5-66-16,-1-16-110 16</inkml:trace>
  <inkml:trace contextRef="#ctx0" brushRef="#br0" timeOffset="9898.6296">10750 4289 323 0,'0'0'195'15,"0"0"-22"-15,0 0-6 16,0 0-49-16,0 0-21 16,0 0-34-16,3-79-29 15,-3 79-34-15,0 16-2 16,0 8 2-16,0 6 2 16,0 3-1-16,7-1-1 15,3-3 2-15,0-3-2 0,0-2 0 16,2-6 0-16,5-2-30 15,-1-10-86-15,4-6-166 16</inkml:trace>
  <inkml:trace contextRef="#ctx0" brushRef="#br0" timeOffset="10060.2367">10938 4191 751 0,'0'0'29'16,"0"0"-29"-16,0 0 0 16,0 0-65-16,0 0-44 15,0 0-141-15</inkml:trace>
  <inkml:trace contextRef="#ctx0" brushRef="#br0" timeOffset="10895.7434">10958 4381 699 0,'0'0'88'0,"0"0"23"16,0 0-21-16,0 0-13 15,0 0-18-15,0 0-32 16,52-101-14-16,-36 101-10 16,4 0-4-16,-1 6 1 15,0 13 0-15,0 6 2 16,-2 1-2-16,-3-1 4 15,-8-1-4-15,1-4 0 16,-4-4 0-16,-3-7 0 0,0-1 2 16,0-5-2-16,0-3 0 15,0 0 5-15,0 0 7 16,3-8-2-16,-3-9 3 16,3-5-9-16,3-1-2 15,3-2 1-15,6 0 0 16,-3 3-1-16,2 4-2 15,2 6 0-15,-3 5-7 0,-4 7 5 16,0 0 2 0,3 3 2-16,0 15-2 15,0 9-4-15,-2-1 4 0,-1 4 2 16,-4-5 0-16,1-2 2 16,-2-7-4-16,-1-5 1 15,0-6-3-15,0-4 4 16,0-1-2-16,0 0 1 15,6-6 22-15,9-9 6 16,1-9-19-16,1 0-7 16,2-1 1-16,-3-2-3 15,1 4 1-15,-6 3-1 16,-2 8-1-16,-1 5-2 16,-11 5 2-16,0 2 0 15,3 0-3-15,-3 4-9 0,6 13-3 16,0 5 11-1,-4 3 4-15,5-1 1 0,0-3 1 16,4-4-2-16,4-4 0 16,5-4 0-16,9-6-7 15,3-3 5-15,8 0 2 16,-1-8 4-16,0-9-4 16,-4-3 0-16,-12-1 1 15,-3-3 8-15,-10-1-9 16,-4-1 2-16,-6 4 1 15,0 3-3-15,0 7-8 16,-13 4 0-16,-6 8-2 0,-8 0 9 16,1 9-4-1,7 14-3-15,9 6-1 0,4-2-12 16,6 0-16-16,0-3 6 16,16-4 1-16,2-6-5 15,12-5 4-15,6-6-52 16,3-3 41-16,7 0-100 15,-3-3-5-15,-5-11-102 16</inkml:trace>
  <inkml:trace contextRef="#ctx0" brushRef="#br0" timeOffset="11649.2145">12397 3961 726 0,'0'0'36'0,"0"0"75"16,0 0 5-16,0 0-50 15,0 0-35-15,0 0-31 16,0 0 2-16,-39 118-2 16,7-34 4-16,-7 16-1 15,-3 4-1-15,-1-3-1 0,7-4 3 16,12-16-4-16,10-12 1 16,10-18 0-16,-2-13 0 15,6-18 6-15,0-6-7 16,3-11-18-16,18-3-85 15,15-17-81-15,10-22-304 16</inkml:trace>
  <inkml:trace contextRef="#ctx0" brushRef="#br0" timeOffset="11879.598">12588 4207 847 0,'0'0'27'0,"0"0"44"16,0 0 7-16,0 0-29 0,0 0-11 16,0 0-27-16,209-153 1 15,-144 137-7-15,-1 3-3 16,-2 4 3-16,-10 1-6 16,-11 1 1-16,-12 6-2 15,-14 1-74-15,-15 0-137 16,-3 12-107-16</inkml:trace>
  <inkml:trace contextRef="#ctx0" brushRef="#br0" timeOffset="12118.684">12823 4134 715 0,'0'0'95'0,"0"0"43"15,0 0-55-15,0 0 5 16,0 0-27-16,0 0-54 15,-1 3-7-15,1 23-2 16,0 11 2-16,0 5 1 16,0 0 5-16,0-1-4 15,0 1-1-15,7-2-1 16,7-2 2-16,1-5 0 16,5-8-2-16,6-7-11 15,-1-8-93-15,7-10-117 0,-2 0-266 16</inkml:trace>
  <inkml:trace contextRef="#ctx0" brushRef="#br0" timeOffset="13063.3842">13138 4271 769 0,'0'0'121'0,"0"0"-29"16,0 0-5-16,0 0-76 15,0 0-9-15,0 0-2 16,-37 62 3-16,37-27 0 15,0-3 5-15,7-5-3 16,7-6 2-16,1-6 0 16,-2-7-3-16,1-4 2 15,2-4-2-15,-1 0 12 16,6-9 19-16,2-11-12 0,-1-4-12 16,-3-1 5-16,-4-1-3 15,0 4-4 1,-3 6 1-16,-9 8 6 0,1 5-7 15,-4 3-9-15,0 0-1 16,1 1-5-16,4 18-2 16,1 2 8-16,5 4 5 15,-1-5-1-15,0-3-4 16,2-3 4-16,2-5-4 16,-5-4 0-16,-2-5 0 15,6 0 1-15,6 0 8 16,0-10 6-16,-1-5-8 15,2-4 1-15,-5-2-4 16,0-1 2-16,-1 1 1 0,-8 1-3 16,1 11-4-16,-4 4 1 15,-1 5-1-15,-1 0-8 16,1 0-1-16,2 14 2 16,0 7 4-16,3 1 2 15,-1 1 1-15,3-3 6 16,2-2-6-16,1-4 1 15,1-6-1-15,0-3 0 16,0-5-1-16,4 0 1 16,-1 0 8-16,0-11-5 0,4-3 3 15,-10 0-5 1,2-3 3-16,1 0-2 0,-3-2-2 16,0 4-1-16,-6 4 1 15,-1 5 0-15,-3 4 0 16,0 2-9-16,0 0 0 15,0 2-5-15,0 12 9 16,0 6 0-16,0 2 5 16,0-3 3-16,0-1-2 15,2-2-1-15,9-6-1 16,8-3-5-16,6-6 6 16,8-1-2-16,6 0 6 15,0-9-3-15,-2-7 3 0,-10-4-1 16,-3 1-2-1,-8-3 2-15,-6 1-3 0,-5-3-1 16,-5 2-3-16,0 2-3 16,0 8-7-16,-14 4-5 15,0 8 5-15,-5 0 12 16,3 6 1-16,6 14-10 16,4 1-1-16,6 1-1 15,0-1-10-15,12-4-4 16,14-2 12-16,6-8-6 15,4-2 12-15,3-5 6 16,1 0-4-16,-6-5-21 16,-6-6-4-16,-8-5-36 15,-5-2-99-15,-15-4-177 0</inkml:trace>
  <inkml:trace contextRef="#ctx0" brushRef="#br0" timeOffset="13212.9853">13945 4129 566 0,'0'0'29'15,"0"0"-29"-15,0 0-23 16,0 0 23-16,0 0-24 16,0 0-59-16</inkml:trace>
  <inkml:trace contextRef="#ctx0" brushRef="#br0" timeOffset="13618.1237">14391 4163 714 0,'0'0'110'0,"0"0"14"16,0 0-38-16,0 0-9 15,0 0-22-15,0 0-27 16,-10-106-25-16,1 106 1 15,-12 0-4-15,-7 0-14 16,-5 14-35-16,1 6 15 16,9 1-1-16,7 4-1 0,9-2 4 15,5 2-10-15,2-1 7 16,5 1-12-16,19-2 18 16,3-1 22-1,8-2 4-15,1-3-2 0,-1-3 5 16,-7-2 0-16,-4 2 0 15,-12-6 0-15,-5-4 19 16,-4 2 18-16,-3-6-10 16,0 1-6-16,0-1 2 15,0 0-1-15,-12 2-4 16,-15 0-4-16,-5 2-5 16,-7-3-9-16,3-1-16 15,8 0-92-15,8 0-93 0,14-7-104 16</inkml:trace>
  <inkml:trace contextRef="#ctx0" brushRef="#br0" timeOffset="13911.0935">14648 3839 925 0,'0'0'57'0,"0"0"69"16,0 0-54-16,0 0-21 15,0 0-26-15,0 0-23 16,-27-22-2-16,21 71 0 16,3 13 1-16,-1 9-1 15,4 1 3-15,0-2-1 0,4-2-2 16,9-6 1-16,4-5 0 16,-2-10-1-16,4-8 0 15,-1-7 1-15,-8-10-1 16,-1-9-10-16,-6-6-37 15,-3-7-88-15,0 0-101 16,-10-17-346-16</inkml:trace>
  <inkml:trace contextRef="#ctx0" brushRef="#br0" timeOffset="15225.3647">14482 4311 224 0,'0'0'211'16,"0"0"-135"-16,0 0 20 15,0 0 18-15,0 0-39 16,0 0-17-16,-201-78-10 15,213 78-48-15,31 0 0 0,22 0 7 16,23 0 13-16,14 8-8 16,7-3 2-16,-2-1-9 15,-10-1 5-15,-12-3-7 16,-13 0 2-16,-18 0-2 16,-17 0 8-16,-20-10 9 15,-10-4 19-15,-7-3 21 16,-16 0-45-16,-19 2-4 15,-11 3-1-15,2 12-5 0,-5 0-3 16,4 6 0 0,1 13-3-16,8 4 1 0,8 2-1 15,8-2 0 1,11-1 1-16,9-2-5 0,0-1 5 16,6-6-8-16,20-4-3 15,2-3 11-15,6-6 9 16,5 0 2-16,-7-1-4 15,-3-13 5-15,-3-5-5 16,-7 2 9-16,-1 1-1 16,-10 7-5-16,-3 4 10 15,-3 4-13-15,-2 1-7 16,0 0-12-16,0 11 5 16,1 10 7-16,4 1 3 15,2 0-2-15,-1-3-1 0,5-7 3 16,-2-2 3-1,-1-4-6-15,4-6-6 0,5 0 6 16,7 0 7-16,3-10 18 16,0-7-23-16,1-4 9 15,-8-2-8-15,-1-1 7 16,-6 0-5-16,-4 6 4 16,-5 7 3-16,-2 6-12 15,-2 2 0-15,0 3 0 16,0 3-13-16,0 14 13 15,-5 7 3-15,4 5 3 16,1-4-4-16,0-5-2 16,0-3 0-16,9-7 0 15,0-5-4-15,0-4-1 0,0-1 5 16,8 0 13-16,6-6 8 16,-2-9-10-16,0 0-8 15,-5-3 9-15,-3-1-5 16,4-1-2-16,-5 3 1 15,-3 4-3-15,-3 5-2 16,-6 8-1-16,0 0-15 16,4 9-3-16,1 13 11 15,1 5 7-15,0 2 3 16,3-6 1-16,2-5-1 16,-3-6-3-16,0-5-1 15,2-7-6-15,-4 0 7 16,7 0 5-16,7-8 15 0,3-11-12 15,2 0-3-15,-8-1 0 16,1 0-3-16,-5 0 8 16,1 0-9-16,-4 1 2 15,-2 3 7-15,-3 7-9 16,-3 6-1-16,-2 3-7 16,0 0-8-16,0 3-2 15,0 15 5-15,4 3 12 16,0 1 3-16,-1 1-1 15,7-3 1-15,5-3-3 16,2-5-2-16,3-3-4 16,9-3 2-16,1-6 4 0,7 0 1 15,-6 0 8-15,1-10-7 16,-9-6 4-16,-4-3-5 16,-5-3-1-16,-5-2-1 15,-1-1 1-15,-7-1-7 16,-1-2 3-16,0 3-5 15,0 4 6-15,0 8 3 16,-1 5-2-16,-4 8-7 16,1 0 5-16,-4 8-4 15,-3 18 8-15,-5 12 1 16,3 14-1-16,0 14-2 16,-1 15 2-16,-1 25 3 15,5 11-2-15,4 11 0 0,6 0 1 16,0-9-2-1,9-13 0-15,11-11 0 0,3-18 6 16,2-15-4-16,-1-15-2 16,-5-16-2-16,-7-14 2 15,-5-12 0-15,-4-5-1 16,-3-10-16-16,0-19-70 16,0-17-77-16,-6-10-728 15</inkml:trace>
  <inkml:trace contextRef="#ctx0" brushRef="#br0" timeOffset="15520.2912">15901 4191 852 0,'0'0'41'0,"0"0"7"15,0 0 24-15,0 0-30 16,0 0-22-16,0 0-13 16,292-31 0-16,-236 62 6 15,-11 7-12-15,-16 5 2 16,-16 3 5-16,-13-4-7 16,-6-5 1-16,-27-9-1 0,-20-7 7 15,-13-6-2 1,-10-5-6-16,-1-3-29 0,3-4-102 15,15-3-346 1</inkml:trace>
  <inkml:trace contextRef="#ctx0" brushRef="#br0" timeOffset="30867.4871">10224 15500 603 0,'0'0'23'16,"0"0"20"-16,0 0 2 15,0 0 26-15,0 0-35 16,0 0-18-16,0 0-1 16,-58-10-2-16,61 10-4 15,20 0 15-15,25 0 11 16,27 0 10-16,36-10-5 15,37-9-23-15,26-1 11 16,17-1 4-16,-1 1-12 16,-8 3-9-16,-19 0-2 15,-17-2-2-15,-22 1-9 16,-30 1 3-16,-33-4-2 16,-24 9 0-16,-28-5-1 0,-9 3-93 15,-19 4-82 1,-26-7-185-16</inkml:trace>
  <inkml:trace contextRef="#ctx0" brushRef="#br0" timeOffset="31718.2729">2618 11123 233 0,'0'0'73'16,"0"0"15"-16,0 0 25 16,0 0 11-16,0 0-17 15,0 0-32-15,12 3-33 16,18-3-12-16,9 0-1 0,16 0-7 15,9 0-10-15,15-4-7 16,15-6-1-16,13 1-1 16,1-1-2-16,-11 1 5 15,-15 1-6-15,-18 5-10 16,-12-6-112-16,-13-1-70 16,-17-4-371-16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00:57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4475 1892 186 0,'0'0'413'0,"0"0"-406"16,0 0 3-16,0 0-9 15,6 2-2-15,5-1 4 16,5 2 23-16,3-3 16 0,-2 0 7 16,-1 0-17-16,-8 0 16 15,4 0 22-15,-3-2-4 16,0-8-17-16,1-1-5 16,-4-3 7-16,-2-3-31 15,-4 1-6-15,0 1 0 16,0 3-6-16,0 3-3 15,-7 6-2-15,-2 3-2 16,-4 0-1-16,-4 17-16 16,-5 12-34-16,10 3-85 15,9 2-78-15,3-5-251 16</inkml:trace>
  <inkml:trace contextRef="#ctx0" brushRef="#br0" timeOffset="441.4503">4687 2199 596 0,'0'0'47'0,"0"0"-24"16,0 0-5-16,0 0-4 0,0 0 2 15,0 0-4-15,-36 35-6 16,36-32-1-16,0-1-4 16,0 0 4-16,0-1-3 15,0-1 6-15,0 0 3 16,0 0 37-16,0 0 38 15,0 0-10-15,3 0-13 16,-3-7-32-16,3 2-18 16,-3 0-2-16,0 2-2 15,0 2-5-15,0 1-4 16,0 0-4-16,-16 0-30 16,-11 13 1-16,2 2-24 15,-1 0-32-15,10-1-13 0,4-1-48 16,7-3 47-16,5-1-144 15</inkml:trace>
  <inkml:trace contextRef="#ctx0" brushRef="#br0" timeOffset="1036.7775">4654 2285 369 0,'0'0'110'0,"0"0"-49"16,0 0 23-16,0 0-23 16,0 0-28-16,0 0-15 15,0-4-17-15,-3 13 5 16,-4 2-3-16,7-1-1 16,0-4-2-16,0 3 1 15,0-7 1-15,10 0-1 16,7-2 8-16,8 0 62 15,-4-11-13-15,1-3-20 0,-7-1-13 16,-7-1 8 0,-8 2-3-16,0-2-8 0,-11 4-19 15,-23 4 1-15,-12 8-4 16,-7 0-6-16,-5 10-67 16,9 7-110-16,16 0-389 15</inkml:trace>
  <inkml:trace contextRef="#ctx0" brushRef="#br0" timeOffset="14346.2749">5038 1699 541 0,'-5'0'5'16,"5"0"2"-16,0 0-7 15,0 0-9-15,0 0 7 16,0 3 2-16,0 0 3 15,0-1-3-15,0-2 7 16,0 2-6-16,0-2 2 16,0 0 6-16,0 0 26 0,0 0 25 15,0 0-9-15,0 0-13 16,0 0-26-16,0 0-4 16,0 1-1-16,0-1-4 15,0 0-3-15,0 2 7 16,0-2-1-16,0 0 4 15,0 0-7-15,0 0 5 16,0 1 7-16,0-1-15 16,0 0 13-16,0 0-9 15,0 0-2-15,0 0 2 16,0 0 6-16,0 0-7 16,0 0-3-16,0 1 1 15,0-1 6-15,0 0 3 0,0 0-7 16,0 0 2-16,0 0 4 15,0 0-7-15,0 0-1 16,0 0 4-16,0 0-4 16,0 0 0-16,0 0-1 15,0 0 3-15,0 0 0 16,0 0-2-16,0 0-1 16,0 0 2-16,0 0-2 15,0 0 0-15,0 0 4 16,0 0-4-16,0 0 0 15,0 0 0-15,0 0 2 16,0 0-1-16,0 0 1 16,0 0-1-16,0 0-1 0,0 0 2 15,0 0 4-15,0 0-6 16,0 0 0-16,0 0 2 16,0 0-4-16,0 0 2 15,0 0 0-15,0 0 0 16,0 0 4-16,0 0-8 15,0 0-25-15,0 0-125 16,0 0-91-16,5 0-19 16</inkml:trace>
  <inkml:trace contextRef="#ctx0" brushRef="#br0" timeOffset="16432.7289">5008 1773 420 0,'0'0'51'0,"0"0"-27"16,0 0 21-16,0 0 37 16,0 0 11-16,0 0-39 15,-19 4 3-15,19-4-6 16,13-14 20-16,12-8-57 16,11-7-13-16,13-6 7 15,6-7 2-15,5-6-7 0,4-7 8 16,8-9-3-16,2-4 5 15,4-10 3-15,-4-5-5 16,-14 2 0-16,-18 13-2 16,-20 13-6-16,-22 21 12 15,-3 8-2-15,-35 9-3 16,-12 7-10-16,-11 10 0 16,-9 0 2-16,3 11-2 15,1 16 2-15,8 9-7 0,6 6 4 16,13 4-1-16,14 2-1 15,19 3-5-15,6-3 2 16,25-4 5-16,13-3-10 16,12-7 10-16,5 2 1 15,-1-3 0-15,3-2-1 16,4-1 0-16,-3-1 1 16,-3 0 0-16,-16 0 1 15,-9-2-1-15,-20-1 0 16,-10-1-1-16,-8-3 1 15,-27-2-1-15,-10-3 1 16,-7-4 5-16,3-4-5 16,0-3 8-16,14-4-8 15,7-2 1-15,7 0 5 0,12 0-5 16,9-4 9 0,0-11-6-16,21-9-4 0,28-8-1 15,20-8-5-15,10-7-1 16,4-4-4-16,-5-7 0 15,-9 0 10-15,-11 0-1 16,-12-2 4-16,-13 2-2 16,-14-3 1-16,-10 8 0 15,-9 5 3-15,0 11-1 16,-13 8 11-16,-6 8 4 16,2 10-9-16,2 6-8 15,-10 5-1-15,-2 20-16 16,-3 24 13-16,-6 18 2 15,8 13 0-15,1 8-1 0,8-1 2 16,8-4 0-16,5-3 0 16,6-7 0-16,0-6-5 15,13-9 5-15,7-12 0 16,-1-11-1-16,-5-10 2 16,-2-9-1-16,-6-6 0 15,-2-5 1-15,5-2 12 16,6-23 84-16,3-13-60 15,9-8-34-15,-5-3-2 16,-2 8 2-16,-7 5 1 16,-4 11-2-16,-6 11-1 0,0 8 0 15,0 6-1 1,-3 0 0-16,0 9-13 0,4 15 3 16,0 10 10-16,9 3 1 15,0 0-1-15,2-7 1 16,3-2-1-16,0-8 0 15,2-5 1-15,0-8 0 16,-2-7 1-16,3 0-1 16,-3-9 5-16,0-14-2 15,4-8 1-15,-7-4-2 16,3 2 1-16,-9 2-1 16,-3 5-3-16,-3 8 7 15,-3 8 11-15,0 5-11 0,0 5-1 16,0 0-6-1,0 14-18-15,-3 11 10 0,-6 9 6 16,6 0 4-16,3-5-5 16,0-3 3-16,9-6 0 15,8-4 1-15,2-5 1 16,0-8-2-16,5-3 2 16,-2 0 1-16,1-8-3 15,-1-9 6-15,-4-2-4 16,-9 2-2-16,-3-2 0 15,-6-1 5-15,0 1-5 16,-10 2 0-16,-13-2 0 16,1 2-18-16,-5 4 3 0,6 0 3 15,3 2 4 1,9 6 7-16,3 1 0 16,6 1 1-16,0-2 0 0,12-1-3 15,18-5-17-15,9 2 13 16,4 1 6-16,-5 0-2 15,-4 3 3-15,0 1 0 16,-11 4 0-16,0 0-3 16,-8 0 0-16,-5 15-3 15,-5 7-3-15,-5 7 8 16,0 0-1-16,0 2 4 16,0-2-4-16,0-7 4 15,0-2-2-15,3-7 0 16,3-5 0-16,0-5-2 15,4-3 2-15,-1 0 6 0,5-16 0 16,5-5-2-16,-5-5 0 16,2 2 2-16,-4-3-5 15,-2 3 4-15,-7 7 0 16,0 9 0-16,-3 4 4 16,0 4-9-16,0 5-7 15,0 16-7-15,-3 11 14 16,3 1-2-16,0-3 4 15,0-4-2-15,17-6 0 0,8-8 0 16,8-8 0 0,7-4 2-16,-1-4 0 0,-5-16 2 15,-2-3-2-15,-7-4 4 16,-7 0-4-16,-5 3 0 16,-10-3 2-16,-3 7-1 15,0 3-2-15,-12 3-1 16,-7 9-3-16,-5 5-8 15,2 0 3-15,5 0 6 16,8 3 1-16,9 5-12 16,0-2-3-16,3-1 5 15,20-5-1-15,8 0 8 16,9 0 3-16,-2-6 1 16,-1-7 0-16,-9-2 0 15,-1 2 0-15,-5 0 1 0,-6 5 0 16,-5 1 1-1,-8 5 10-15,-3 2-6 0,3 0-6 16,-3 12-12-16,3 11 7 16,3 7 5-16,-2 1 0 15,7-3 2-15,1-2-2 16,0-5 0-16,9-4 0 16,1-6 2-16,1-5 2 15,2-6-4-15,5 0-113 16,-5-14-218-16</inkml:trace>
  <inkml:trace contextRef="#ctx0" brushRef="#br0" timeOffset="16558.6002">7415 1364 644 0,'0'0'6'15,"0"0"-6"-15,0 0-12 16,0 0-111-16</inkml:trace>
  <inkml:trace contextRef="#ctx0" brushRef="#br0" timeOffset="17525.256">7459 1550 844 0,'0'0'42'0,"0"0"63"0,0 0-19 15,0 0-27 1,0 0-16-16,0 0-24 0,-2-86-13 16,15 86-6-16,4 0-1 15,2 14-4-15,-3 9 5 16,1 2 0-16,-2 1 0 16,-2-4-1-16,-6-2 1 15,3-6 0-15,-7-5 0 16,-1-5 1-16,-2-4 0 15,0 0-1-15,5 0 4 16,-5 0 9-16,6-8-3 16,0-7-2-16,4-9-4 0,7 1-3 15,-5-2-1-15,5 0 0 16,-1 4 4-16,0 3-3 16,-7 4-2-16,-2 11 0 15,-3 2 0-15,0 1-1 16,2 0-6-16,0 15 1 15,7 8 7-15,-3 6 1 16,3 0-1-16,0-2-1 16,-1-3-2-16,6-5 6 15,7-3-3-15,8-10 0 16,6-6 0-16,10 0 0 16,2-8-3-16,1-13 3 15,-7-5 0-15,-6 0 0 0,-12-4 0 16,-8 1 4-16,-6 5-3 15,-13 4 2-15,0 8 2 16,-7 7-10-16,-32 5-14 16,-9 7 11-16,-10 18 8 15,9 4 0-15,16 5-3 16,17-5 3-16,9-3-6 16,7-9 0-16,14-5-9 15,22-12-4-15,9 0 15 16,4-4 3-16,-5-15 1 15,-5-1 2-15,-7-5-1 16,-4 1 1-16,-7 0 7 16,0 0 26-16,-2 2-5 15,-8 5-17-15,-4 5 4 0,-5 5-1 16,-2 7-5-16,0 0-8 16,0 0-3-16,0 12-11 15,0 17-2-15,0 20 12 16,-2 19 2-16,0 18 1 15,2 18-2-15,0 17 0 16,0 15-1-16,0 10 2 16,4-11-1-16,12-20 0 15,-7-33 0-15,-3-33-1 16,-6-17-1-16,-12-10-6 16,-27-11 6-16,-13-8 2 15,-9-3 11-15,-6-9-9 16,13-13 0-16,7-11 8 15,17-7 9-15,16-15 20 16,14-9-31-16,0-11-5 0,20-1 3 16,21 5-6-16,12 2 0 15,8 7-1-15,4 4-9 16,-2 0-43-16,-5 2-55 16,-6-5-439-16</inkml:trace>
  <inkml:trace contextRef="#ctx0" brushRef="#br0" timeOffset="17983.9475">9042 1364 561 0,'0'0'125'0,"0"0"-7"15,0 0-46-15,0 0-22 0,0 0-17 16,0 0-10-16,-244 21-12 16,208 13-10-16,8 0 0 15,14 2-1-15,14-2-13 16,3-6 4-16,33-8 9 16,20-5 7-16,18-11 3 15,8-4 3-15,3 0-7 16,-8-11 4-16,-5-4-5 15,-17-2-4-15,-16 0-1 16,-20 1-11-16,-15 0-95 16,-4 5-139-16,-29 1-136 15</inkml:trace>
  <inkml:trace contextRef="#ctx0" brushRef="#br0" timeOffset="18197.4558">9086 1451 19 0,'0'0'228'0,"0"0"-78"15,0 0-2-15,0 0 21 16,0 0-51-16,0 0-19 15,-66-32-29-15,66 32-46 16,0 0-24-16,0 0-4 16,0 12-23-16,-5 16 23 15,-5 8 4-15,-2 9 4 16,-10 2 9-16,-1-2-6 16,0-1 4-16,0-7-8 15,4-2 5-15,-1-6-8 16,10-5 6-16,7-12-6 0,3-12-270 15</inkml:trace>
  <inkml:trace contextRef="#ctx0" brushRef="#br0" timeOffset="20234.1838">9233 1099 1006 0,'0'0'58'16,"0"0"67"-16,0 0-64 15,0 0-24-15,0 0-36 0,0 0-1 16,-17 6-21 0,17 59 21-16,0 14 5 0,14 2-5 15,2-6 1-15,1-12-1 16,-2-8 0-16,0-14 3 16,-3-12-2-16,-6-14 0 15,-1-6-1-15,-3-9 0 16,1 0 5-16,1 0 3 15,6-14 16-15,-1-15 13 16,7-7-31-16,4-4-6 16,2 2 1-16,-2 4 1 15,-1 13-2-15,-9 7 0 16,-6 8-1-16,-2 6 0 16,-2 0-6-16,4 0-6 15,6 10 1-15,0 9 10 0,2 5 2 16,1 2 0-1,-2 2-4-15,1-5 2 0,4-1 2 16,5-6-1-16,3-5-1 16,16-8-1-16,5-3 0 15,10-5-6-15,-3-17 6 16,-4-1-2-16,-12-5 5 16,-6-3 0-16,-11-2 2 15,-1 0-1-15,-12 4 1 16,-3 3-2-16,-3 11 3 15,0 3-3-15,-17 8-20 16,-12 4-1-16,-10 11 20 16,-3 18 0-16,2 5-5 0,8-2-8 15,16 2 7-15,3-5 1 16,13-7-2-16,0-5-4 16,0-8 4-16,16-6 8 15,11-3 0-15,7-3 2 16,2-18 3-16,0-3-2 15,-6-1-1-15,-8 1 2 16,-1 3-3-16,-12 8 1 16,-3 7 3-16,-3 5 2 15,-3 1-7-15,0 0-1 16,0 14-14-16,0 9 14 16,0 3 2-16,3 0-1 15,4-3 0-15,0-8 1 16,3-4-1-16,-4-6 2 15,4-5-1-15,2 0 1 0,12-8 5 16,1-11 1-16,5-5 1 16,-8-3 3-16,1 0 2 15,-4 3-8-15,-2 9 8 16,-10 8-14-16,-1 3 0 16,-6 4 0-16,0 5-10 15,0 16-17-15,0 11 27 16,0 1 6-16,0-2-5 15,0-6-1-15,6-6 0 16,6-8 2-16,3-7-2 16,4-4 1-16,4 0 5 0,2-10-1 15,2-9 6-15,-5-3-5 16,-3-2-2-16,1 1 9 16,-4 0 4-16,-2 4-16 15,-5 7 2-15,-2 5-2 16,-4 6 2-16,-3 1-6 15,0 1-6-15,4 15-12 16,2 8 21-16,2 0 0 16,4-1 1-16,0-2-1 15,8-4 0-15,9-3 0 16,10-8 1-16,13-2 2 16,7-4 0-16,9 0-1 15,-6-12 0-15,-4-5 0 0,-10-4 0 16,-9-3 1-1,-9-1-2-15,-12-1 2 0,-3 1-1 16,-10 4 0 0,-5 4-2-16,0 5-3 0,-25 11-20 15,-8 1 5-15,-2 9 4 16,-2 16 8-16,6 3-2 16,11 0-2-16,11-4 4 15,9-3-4-15,0-7-4 16,3-3 7-16,18-11 7 15,9 0 1-15,3 0 2 16,2-12-1-16,-2-4 1 0,-7 2-2 16,-7 1 1-1,-2 1 0-15,-1 4 2 0,-9 3 4 16,-1 5-3-16,0 0-5 16,-3 0-7-16,1 22 2 15,4 10 1-15,1 11 2 16,-4 13 1-16,2 7 1 15,-5 14-2-15,2 13 2 16,-4 10 0-16,3 3 1 16,-3-9 0-16,4-19 1 15,-4-22-2-15,0-21 0 16,0-15 0-16,-11-12-5 16,-12-5 5-16,-11 0 3 15,-5-17 0-15,-6-10 5 16,5-2-4-16,1-5 0 15,14-1 3-15,2-2-4 16,16-4 6-16,7-4-5 0,3-5-2 16,24-1 1-16,11-4-3 15,15-3 1-15,5 0-1 16,4-3 1-16,6 1 0 16,-7 3-1-16,-3 4 1 15,-3 1-1-15,-6 9 3 16,-9 3-3-16,-8 8 0 15,-15 6 4-15,-7 12-2 16,-10 2-2-16,0 7-1 16,0 5 0-16,0 0-10 15,-4 0-7-15,-16 19-3 0,-12 8 21 16,3 2-1-16,3 2-1 16,10-2-4-16,6-5 0 15,7-4 0-15,3-8-7 16,0-4 8-16,0-3 3 15,16-5 2-15,10 0 1 16,7-5 0-16,8-10 1 16,-5-5 3-16,1-1-5 15,-6 1 0-15,-1-5 2 16,-4 2-1-16,-10 4 3 16,-4-3-4-16,-7 7 3 15,-5 2 0-15,0 4-6 16,0 2 3-16,-14 7-24 0,-5 0-36 15,-1 3-8-15,7 14 21 16,10 4-12-16,3 2 2 16,13 3 30-16,14 6 18 15,5 1 9-15,0-2 0 16,-2-2 1-16,-11-4-1 16,-1-6-1-16,-4-5-1 15,-7-6 1-15,-4-2 1 16,-3-5 0-16,0 2 1 15,0-1-2-15,-19 3 2 16,-14 0 10-16,-3 0-11 16,1-1-76-16,18-4-416 15</inkml:trace>
  <inkml:trace contextRef="#ctx0" brushRef="#br0" timeOffset="20871.0997">12549 1402 967 0,'0'0'108'15,"0"0"-8"-15,0 0-58 16,0 0-36-16,0 0-6 16,0 0 0-16,-134 19-2 15,113 24 2-15,15 4-7 16,6-5 1-16,9-6-32 15,17-12 4-15,4-10 1 16,2-11 8-16,-7-3 24 0,1-9 1 16,-7-14 4-16,-4-6-1 15,-6-5 5-15,-9 0 33 16,0 0-19-16,0 3 2 16,-9 4-9-16,-8 7 0 15,4 7-5-15,6 4-6 16,3 5-1-16,4 4-2 15,0 0-1-15,0 0-15 16,0 0 8-16,4 1 5 16,9 4 2-16,0-1 0 0,7-1 0 15,-4-3 2 1,7 4-1-16,-3 1-1 0,-1 1 0 16,0 5 0-16,-3 1-1 15,1 8-2-15,-4 1 3 16,-6 4-4-16,-1-1 2 15,-1 0 2-15,-2-4 0 16,5-4 0-16,-4-6-1 16,1-3 2-16,-1-7-1 15,-1 0 3-15,6 0 5 16,9-12 8-16,-3-9 0 16,-1-1-6-16,-3-4-8 15,-2 1 11-15,-6-2 0 16,0 3-6-16,-3 2-6 15,0 3-1-15,0 5-1 0,0 6-2 16,0 6 0-16,0 2-39 16,0 0-64-16,2 7-190 15,12 3-196-15</inkml:trace>
  <inkml:trace contextRef="#ctx0" brushRef="#br0" timeOffset="21549.8177">12971 1515 723 0,'0'0'149'0,"0"0"-53"15,0 0-11-15,0 0-52 0,0 0-14 16,0 0-13-16,79-59-4 16,-53 42 0-16,-7-1 4 15,-7-1-2-15,0-3 1 16,-6 1-4-16,-6 6 3 15,0 3-4-15,-3 7-16 16,-21 5 6-16,-8 6-3 16,0 17 6-16,-1 6 4 15,11 0-1-15,5-1 1 16,10 0 1-16,7-4 0 16,0-1-5-16,7-3 7 15,16-6 0-15,8-5 4 16,9-5-2-16,0-4 4 0,2 0-1 15,0 0-3 1,-10-8-1-16,-5-5 0 0,-5 0 5 16,-6-6-3-16,-6 2 3 15,-1-1-2-15,-1 1-2 16,-5 2 0-16,-3 0 0 16,0 5 0-16,0-1 0 15,0 5 0-15,0 1-1 16,0 5 0-16,3 0-1 15,6 0-5-15,10 0-4 16,5 9 5-16,-2 9 3 16,1 2-2-16,-4 4-4 0,-2 3 6 15,-7 1-4 1,-4-1 1-16,-5-7 2 0,-1-3-1 16,0-6-1-16,0-5 2 15,0-3 2-15,0-3 0 16,0 0 14-16,0 0 27 15,0-4 49-15,2-15-57 16,7-5-27-16,3-4-4 16,3-4 0-16,5-4 0 15,3 0-1-15,-1 0 2 16,4 0-1-16,-4 7-2 16,-5 4-1-16,-13 3-35 15,-4-1-121-15,-20-5-705 16</inkml:trace>
  <inkml:trace contextRef="#ctx0" brushRef="#br0" timeOffset="22048.7276">14382 943 404 0,'0'0'416'16,"0"0"-341"-16,0 0 35 16,0 0-36-16,0 0-17 15,0 0-47-15,-46-47-10 16,40 79-26-16,-8 19 26 0,-6 18 5 15,8 10-5 1,3 4 1-16,0-2-1 16,9-13 1-16,6-8 0 15,6-9-1-15,4-9 0 0,0-6 2 16,-2-8-1-16,-1-6 1 16,0-7-1-16,-3-5-1 15,-10-9-222-15,0-1-480 16</inkml:trace>
  <inkml:trace contextRef="#ctx0" brushRef="#br0" timeOffset="22340.0678">13896 1498 666 0,'0'0'86'16,"0"0"47"-16,0 0-56 15,0 0-51-15,0 0-20 16,0 0-5-16,264-107 2 15,-179 97 2-15,-4 5-3 16,-16 2-2-16,-16 3 3 16,-14 0-3-16,-13 3-1 15,-2 10-1-15,-4 3 1 16,-2 1-1-16,-1 5-3 16,-3-1 5-16,3 3 1 15,0-1 2-15,-3-4-2 16,0-3-1-16,1-6 1 0,4 0-1 15,0-7 0-15,1-3-57 16,-2 0-243-16</inkml:trace>
  <inkml:trace contextRef="#ctx0" brushRef="#br0" timeOffset="22491.7207">14716 1306 704 0,'0'0'21'16,"0"0"-7"-16,0 0-14 0,0 0-11 16,0 0 6-1,0 0-126-15</inkml:trace>
  <inkml:trace contextRef="#ctx0" brushRef="#br0" timeOffset="23399.5244">14803 1494 62 0,'0'0'718'0,"0"0"-657"15,0 0 29-15,0 0-20 16,0 0-28-16,0 0-24 16,59-82-2-16,-30 79-12 15,-2 3 0-15,-7 0-4 16,-2 10-1-16,-1 12-3 15,-4 2 2-15,0 3 2 16,-7 2-1-16,1-7 2 0,-7-3 0 16,0-7-1-16,0-7 0 15,0-3 1-15,0-2 2 16,0 0 10-16,3 0 5 16,0-11-8-16,0-6 22 15,1-5-31-15,5-3 6 16,0 1-7-16,6 1 2 15,-2 0 0-15,8 6-1 16,2 3 0-16,-4 4-1 16,-1 9-6-16,-6 1 4 15,-3 3-4-15,4 14-2 16,-2 3 7-16,-2 1-4 0,-2-3 3 16,0-2 2-16,1-4 0 15,-4-4 0-15,1-3 0 16,-4-5 3-16,4 0-6 15,-2 0 6-15,6-2 7 16,4-10 0-16,7-6-9 16,-3 0 1-16,0 0-1 15,1 0 1-15,-2-1-2 16,-1 2 0-16,-1 6 1 16,-9 6-1-16,0 3 5 15,-5 2-5-15,0 0-5 0,3 9-13 16,0 10 18-1,1 1 0-15,-1 3 0 0,2-3 0 16,1 0 0-16,6-4 0 16,0-3 0-16,6-4 0 15,11-6 0 1,9-3 2-16,11 0-1 0,-1-3-1 16,-2-11 3-16,-7-3 0 15,-10-2-1-15,-3-3-2 16,-4 0 4-16,-5-2-1 15,-9 2-2-15,-3 2 2 16,-5 4-3-16,-3 4 0 16,-13 7-18-16,-11 5 2 15,0 0 8-15,2 9-16 0,5 13 0 16,5 4-5-16,11 1 11 16,4 1 8-16,0-5-9 15,24 1 5-15,11-4 10 16,14-6 3-16,9-3 1 15,7-5 1-15,-1-1-1 16,-1-3 1-16,-8-2 1 16,-12 0-1-16,-8 0-1 15,-13-2 1-15,-10-5 1 16,-12 1-2-16,-3 0-61 16,-41 3-430-16</inkml:trace>
  <inkml:trace contextRef="#ctx0" brushRef="#br0" timeOffset="24769.604">5606 2352 443 0,'0'0'50'0,"0"0"15"16,0 0 27-16,0 0 15 16,0 0-17-16,0 0-13 15,0-71-18-15,0 70-14 16,0 1-6-16,0 0-27 15,0 0-12-15,0 18-11 16,0 18-10-16,0 12 21 16,0 5 5-16,0-2-5 0,0-7 2 15,0-5-2 1,0-5 4-16,-6-3-3 0,-5-7 3 16,-2-2-2-16,4-8 1 15,3-7-2-15,3-6 4 16,3-1-2-16,-4 0 8 15,1-6 6-15,-4-10-5 16,3-6-8-16,-2-5-4 16,3 2 3-16,0 3-2 15,3 7-1-15,0 7 0 16,0 6 0-16,0 2-6 16,9 0-14-16,12 9 14 15,10 8 5-15,2 0 1 0,3-2 1 16,0-2-1-16,-2-5 0 15,9-3 0-15,-1-5 1 16,3 0 0-16,-5-8 1 16,-4-7 0-16,-10-4-1 15,-7-3 5-15,-9-5 2 16,-10-7-2-16,0-5 20 16,-13-7 0-16,-17-5-18 15,-9 0-1-15,-10 5-5 16,-8 8-2-16,-1 10 0 15,-5 11-4-15,5 9 1 16,6 8 2-16,6 0-5 16,7 8 6-16,8 14-3 15,4 5-11-15,15 3-48 0,6 3-19 16,6-2-82-16,3-9-125 16</inkml:trace>
  <inkml:trace contextRef="#ctx0" brushRef="#br0" timeOffset="27743.4017">6284 2467 123 0,'0'0'63'16,"0"0"-26"-16,0 0-11 15,0 0-13-15,0 0 29 16,0 0 15-16,-4 0-44 16,4 0-3-16,0 0 8 15,0 0 10-15,0 0 14 16,0 0 23-16,0 0 14 16,0-3 8-16,0 1-6 15,0-2-7-15,0-4-11 16,4-4-49-16,1 0-1 0,-5 0 6 15,0 0 6-15,0 2-1 16,0 0 4-16,-12 5-7 16,-6 5-15-16,-9 0-6 15,-7 15-6-15,1 12 5 16,-1 1-2-16,7 1 1 16,9-2 2-16,9-3 1 15,6-4-1-15,3-5-5 16,0-6 5-16,3-2 3 15,12-7-1-15,9 0 3 16,1 0-1-16,-1-16 0 16,0 1 1-16,0-1-1 0,-8 2-2 15,-5 6 1 1,-5 2-3-16,-6 4 2 0,0 2-2 16,0 0-1-16,0 14-13 15,0 10 8-15,0 4 6 16,0-5 3-16,13-4-3 15,2-7 1-15,0-4 0 16,-3-7-1-16,7-1 2 16,-2-3 4-16,5-17-2 15,-1-8 0-15,-3-4-4 16,-2-5 3-16,-2-6-2 16,-4-4 0-16,-4-7 1 15,0-1-2-15,-1 1 1 0,-1 10 1 16,-1 8 1-1,-3 11-2-15,0 8 0 0,0 11 4 16,0 5-3-16,0 1-2 16,0 0-2-16,0 17-18 15,0 12 14-15,0 14 6 16,0 9 0-16,0 5 0 16,0 1-2-16,9-3 2 15,0-5 0-15,3-8 0 16,-2-6 0-16,0-5 0 15,0-8 0-15,0-4 0 16,-1-6 1-16,0-6 0 0,-2-2-1 16,7-5-114-1,-5-2-222-15</inkml:trace>
  <inkml:trace contextRef="#ctx0" brushRef="#br0" timeOffset="28246.5897">6292 2513 677 0,'0'0'15'0,"0"0"1"16,0 0-14-16,0 0-2 16,0 0 38-16,0 0-22 15,216-24-3-15,-138 13-11 16,1-3 1-16,-6-2-2 15,0-2 0-15,-15-1 1 16,-16 2 4-16,-16 5-3 0,-13 0 4 16,-9 2 8-16,-4 1 67 15,-7 4-44-15,-23 5-35 16,-15 3-3-16,-13 20-3 16,3 7 2-16,7 2 1 15,11 1 0-15,14-7-1 16,10-4 0-16,10-5-4 15,3-5 2-15,0-8 3 16,16-4 2-16,9 0 5 16,16-16 3-16,1-6 7 0,-3-2 0 15,-4-1-3-15,-5 3 4 16,-14 6-4-16,-2 9-2 16,-11 4 14-16,-3 3-12 15,0 3-14-15,0 16-23 16,0 10 23-16,0 2 1 15,11-1 3-15,7-4 1 16,7-4-1-16,5-2-4 16,5-6-3-16,4-7-92 15,-3-7-151-15</inkml:trace>
  <inkml:trace contextRef="#ctx0" brushRef="#br0" timeOffset="28778.3412">7429 2317 843 0,'0'0'26'16,"0"0"103"-16,0 0-73 16,0 0-36-16,0 0-20 15,0 0-7-15,-8 7-18 16,14 22 25-16,12 5 2 15,-4 0 0-15,6-3 3 16,1-4-2-16,0-3-3 0,0-4 3 16,1-4-2-16,-2-4 0 15,5-4 3-15,2-3-4 16,4-5-106-16,2 0-196 16,-6-17-337-16</inkml:trace>
  <inkml:trace contextRef="#ctx0" brushRef="#br0" timeOffset="29012.7029">7846 2283 685 0,'0'0'112'0,"0"0"13"15,0 0-36-15,0 0-32 16,0 0-43-16,0 0-14 16,-52 5-13-16,37 29 13 15,-1 8 2-15,2 0-2 16,4-3 1-16,4-3 1 15,-3-3-1-15,6-3-1 16,0-3 5-16,3-5-4 16,0-3-1-16,3-5-30 15,12-6-96-15,15-7-90 16,4-1-98-16</inkml:trace>
  <inkml:trace contextRef="#ctx0" brushRef="#br0" timeOffset="29781.1289">8129 2423 564 0,'0'0'137'16,"0"0"15"-16,0 0-73 16,0 0-17-16,0 0-13 15,0 0-26-15,-120-110-21 16,87 118-2-16,5 15-2 16,5 2 1-16,9 2-1 15,6-3-14-15,8-3 12 16,0-4-2-16,0-4 2 15,12-6 3-15,7-6-7 16,2-1 8-16,3 0 2 0,0-10 3 16,-5-1 1-1,-7 4-4-15,-5 3-2 0,-2 2 1 16,-2 2-1-16,0 0-4 16,0 0-3-16,6 10 6 15,-3-1 2-15,4 0-1 16,1-1 0-16,1-5 0 15,-3-3 2-15,4 0 3 16,-1 0-4-16,0-3 2 16,0-5 0-16,-4-3 0 15,2 0 1-15,-1-3-3 16,-3-3 1-16,1-3 3 16,2-4-5-16,-2-1 7 15,7 0-7-15,-2 4 0 16,0 9-1-16,3 7-2 15,0 5-3-15,3 0 4 16,1 8-6-16,2 13 6 0,-1 10-1 16,-3 1 0-16,-2 2 2 15,-1 0 1-15,-4-3-2 16,-4-2 2-16,-3-7-1 16,-3-5-1-16,0-5 1 15,-6-2 0-15,-17-3 1 16,-3-4 4-16,-1-1 0 15,3-2 2-15,5 0-6 0,11-3 3 16,5-11 2 0,3-3-5-16,0-5-11 0,19-5 1 15,13-2 0-15,5 1 5 16,-1 3-1-16,-1 1 1 16,0 5 4-1,-5 4 0-15,-7 5 1 0,-4 6-4 16,-3 4 0-16,-6 0 0 15,4 16-6-15,-5 6 1 16,0 2 5-16,-2 4 3 16,-1-1 1-16,-2-4 1 15,-1 1 0-15,1-6 1 16,-1-5-2-16,-3-1 0 16,3-7-53-16,0-5-219 15</inkml:trace>
  <inkml:trace contextRef="#ctx0" brushRef="#br0" timeOffset="29937.7168">8718 2336 784 0,'0'0'19'16,"0"0"-11"-16,0 0 1 15,0 0-9-15,0 0-20 16,0 0-139-16,57 34-306 15</inkml:trace>
  <inkml:trace contextRef="#ctx0" brushRef="#br0" timeOffset="30769.1532">8996 2380 842 0,'0'0'67'0,"0"0"42"16,0 0-42-16,0 0-31 15,0 0-31-15,0 0-5 16,-149-13-1-16,119 45 1 16,11-3-3-16,10-1 3 15,9-3-2-15,0-8 1 16,0-5 1-16,6-7 0 16,11-5 5-16,9 0-5 15,-4-6-3-15,3-11 3 16,-7 1 1-16,-2 2 2 15,-10 4-1-15,1 6 1 16,-7 4-3-16,0 0-1 0,0 0-6 16,0 16-15-16,0 1 21 15,0 3 0-15,6-7 2 16,6-4 1-16,9-6 0 16,4-3-2-16,5-1 5 15,6-19-1-15,-2-6-2 16,-1-5 0-16,-6-8 3 15,-1-4-4-15,0-4 3 0,-4-1-1 16,-2-2 3 0,-7 1 7-16,-4 3-7 0,-9 1 4 15,0 10 3-15,0 9-2 16,-3 11-3-16,-6 11-1 16,-1 4-7-16,1 13-12 15,-6 19 7-15,5 14 5 16,10 5 0-16,0 5-2 15,10 1 2-15,14 0 1 16,-1-6 1-16,3-6-2 16,-7-12 0-16,0-8 2 15,-6-11-2-15,-6-5 0 16,-1-4 1-16,-6-5 0 16,0 0 0-16,0 0 4 15,0 0 3-15,0-7 1 0,0-6-5 16,-6-4-3-1,-5-2 0-15,2 0 0 0,7-2 3 16,-1 2-4-16,-2-1 2 16,5 4-1-16,0 2-1 15,8 1-2-15,14 6 1 16,5 4-4-16,2 3 1 16,6 0 3-16,-5 1-2 15,-8 10 3-15,-2 4-1 16,-8 3-6-16,-8 2 5 15,-4 2-4-15,0 4 1 16,-24-1-1-16,-4 1 6 16,-2-5 2-16,2-4 0 15,1-3 0-15,1-3-2 0,7-3-65 16,2-6-130-16,12-2-299 16</inkml:trace>
  <inkml:trace contextRef="#ctx0" brushRef="#br0" timeOffset="31205.2811">9666 2029 938 0,'0'0'42'16,"0"0"72"-16,0 0-73 15,0 0-41-15,0 0-26 16,0 0 26-16,-33 114 1 15,20-50 0-15,4 2 1 16,4 0-2-16,5-3 0 0,0-12 1 16,11-6-1-16,10-13 1 15,4-10-1-15,6-9 0 16,8-9 4-16,7-4-1 16,-1-2 2-16,-6-17-3 15,-6-4 2-15,-7-4 2 16,-6-2-5-16,-5 2 3 15,-7 2-1-15,-8 5 0 16,0 3 7-16,-8 7-1 16,-16 9-9-16,-6 1-3 0,-4 11 0 15,3 15 0-15,8 5 0 16,10 1-1-16,9 0 1 16,4-6 3-16,4-4-4 15,15-6-2-15,8-5-1 16,1-3-13-16,8-7-23 15,3-1-85-15,-3 0-205 16</inkml:trace>
  <inkml:trace contextRef="#ctx0" brushRef="#br0" timeOffset="31521.399">10441 2311 917 0,'0'0'38'0,"0"0"9"15,0 0-36-15,0 0-11 16,0 0-12-16,0 0 3 16,-25 32 7-16,32-17 2 15,5-4 3-15,4-5-1 16,-6-6 3-16,0 0 3 15,2 0 4-15,-4-12-2 16,-2-2 6-16,-3 1 11 16,-3 4-2-16,0 4-14 15,0 4-11-15,-3 1-12 0,-11 6-12 16,-2 12-86-16,0 3-230 16</inkml:trace>
  <inkml:trace contextRef="#ctx0" brushRef="#br0" timeOffset="31850.5869">10551 2675 901 0,'0'0'23'0,"0"0"13"0,0 0-36 15,0 0-8 1,0 0 8-16,0 0 0 0,-14 43 5 16,14-34-5-16,5-3 0 15,11-6 3-15,5 0 5 16,-2-6 1-16,-1-8-1 16,-3-5 22-16,-6 2 5 15,-3 0-11-15,-6 1-4 16,-4 2-16-16,-28 7-3 15,-17 5-2-15,-9 2-4 16,-10 9-139-16,-3 5-276 16</inkml:trace>
  <inkml:trace contextRef="#ctx0" brushRef="#br0" timeOffset="32554.8365">5655 3173 880 0,'0'0'20'16,"0"0"46"-16,0 0 8 0,0 0-18 15,0 0-6 1,0 0-16-16,-27-57-34 15,27 58-3-15,17 23-8 16,10 8 11-16,7 8 1 0,6 3-1 16,-1 2 2-16,-1-5-1 15,1 0-1-15,0-7 1 16,-6-1 0-16,-3-7-1 16,-2-4 2-16,-7-4-2 15,-3-6-27-15,-2-11-153 16,1 0-200-16</inkml:trace>
  <inkml:trace contextRef="#ctx0" brushRef="#br0" timeOffset="32803.3934">6204 3052 701 0,'0'0'73'0,"0"0"59"15,0 0-22-15,0 0-45 16,0 0-29-16,0 0-36 15,-43 5-11-15,23 41 9 16,-2 6-2-16,3 3 1 16,-1 1 3-16,7-1 0 15,4-9 0-15,1-1-3 16,8-6 2-16,0-2 1 16,0-5 0-16,0-4 0 15,8-6-65-15,8-11-117 0,2-11-160 16</inkml:trace>
  <inkml:trace contextRef="#ctx0" brushRef="#br0" timeOffset="33006.2259">6292 3296 633 0,'0'0'82'0,"0"0"-3"15,0 0-31-15,0 0-48 16,0 0-21-16,0 0 21 15,-14 65 2-15,31-39 0 16,-5-3 0-16,4-2 6 16,-2-2-8-16,-4-3 1 15,-2-6 6-15,8-5-7 0,-4-5-396 16</inkml:trace>
  <inkml:trace contextRef="#ctx0" brushRef="#br0" timeOffset="33164.9396">6434 3269 561 0,'0'0'49'0,"0"0"-49"16,0 0-130-16,0 0 13 15,0 0-118-15</inkml:trace>
  <inkml:trace contextRef="#ctx0" brushRef="#br0" timeOffset="34729.6582">6626 3430 703 0,'0'0'60'16,"0"0"28"-16,0 0 1 15,0 0-44-15,0 0-14 16,0 0 12-16,70-164 3 15,-46 140-26-15,-6 4-9 16,-6 3 1-16,-6 4-2 16,-6 3 0-16,0 3-10 0,-14 3-5 15,-14 4-14-15,-10 0 15 16,0 14-18-16,-1 3-7 16,8 2-2-16,4 1-7 15,8 2 2-15,8-3-17 16,11 1 31-16,0 2 10 15,18-1 6-15,6 1 6 16,6-2-1-16,3-4 0 16,-8 0 0-16,-1-4 0 15,-5-1-1-15,-2 1-2 16,-4 0 4-16,-1-5-2 16,0 3 2-16,-7-5 1 15,-1-1 0-15,-4 0-1 0,-5 0-17 16,-17 1 17-1,-8-1 5-15,2 0 4 0,1-3-7 16,12-1 4-16,5 0-3 16,6 0 9-16,4-4-5 15,0-10 1-15,14-1-7 16,4-3-1-16,9-3 0 16,1 1-2-16,2-3 2 15,3 1 0-15,-4 0 1 16,0 2 0-16,-6 2-1 15,-1 5 12-15,-6 1-3 16,-2 6 0-16,-7 5-4 16,-1 1-5-16,-1 1-6 15,-1 18 1-15,2 6 5 0,1 0 1 16,1 1-1-16,4-2-1 16,4-6 1-16,-3-5 4 15,4-4-4-15,-2-7 2 16,1-2 0-16,1 0 7 15,2-10 11-15,2-7 4 16,-3-4-12-16,-6 0 2 16,0-2 0-16,-4 1-2 15,0 1 3-15,-5 3-4 16,-3 8-1-16,0 1 3 16,0 9-5-16,0 0-8 15,0 5-21-15,0 14 4 16,-7 6 17-16,1 3 0 0,3-2 2 15,3-4 0-15,0-3-2 16,13-7 1-16,5-4 0 16,6-5 3-16,12-3-1 15,1-3 4-15,6-11-2 16,-8-2-5-16,-5-1 5 16,-7 0 0-16,-6 0-4 15,-7 0 3-15,-1 0-2 16,-6 0 0-16,0 4 0 15,-3 4-2-15,0 1 1 0,0 3-1 16,0 4-28 0,0 1-17-16,5 0-39 15,3 0-17-15,6 0 60 0,-2 3 3 16,1 0-5 0,0 2 33-16,1-3 9 0,-5-2 0 15,1 0 1-15,4 0 0 16,-8 0 4-16,2 0 18 15,-4-2 54-15,-4-3-3 16,0 0-19-16,0 1 1 16,0 2-16-16,0-1-33 15,-21 3-6-15,-6 0-13 16,-9 9 13-16,-3 10 0 16,10 2 0-16,6 0-1 15,10-2 0-15,4 0 0 0,9-6-3 16,0-2 3-16,6-5 1 15,10-4 0-15,4-2 4 16,-1 0 2 0,5-7-2-16,-9-5-1 0,-2 5-1 15,-6 0-2-15,-4 1 2 16,-1 6-2-16,-2 0-2 16,1 0-9-16,3 14 0 15,-2 2 10-15,9-2 1 16,1-3 0-16,-2-3 1 15,7-5 0-15,1-3 1 16,9 0 2-16,5-18-2 0,2-3 1 16,4-3 24-1,-13-5 1-15,-2-4-8 0,-4-3-6 16,-5-2 0-16,-2-5-4 16,-8-1-4-16,-4-6-1 15,0-1-4-15,-6 0 0 16,-15 4-1-16,-1 9-4 15,-7 12 0-15,10 11-4 16,-4 12-9-16,6 3 6 16,5 14-13-16,3 14-2 15,6 11 3-15,3 6 22 16,9 8-7-16,16 1 8 16,2 5 0-16,-6-2 0 15,3-6 0-15,-3-1 0 0,1-8-1 16,-4-8 1-1,0-7-2-15,-3-6 2 16,1-5 1-16,-5-5-1 0,11-5-93 16,-4-6-360-16</inkml:trace>
  <inkml:trace contextRef="#ctx0" brushRef="#br0" timeOffset="34989.0392">8305 3216 969 0,'0'0'29'0,"0"0"98"15,0 0-51 1,0 0-44-16,0 0-30 0,0 0-2 16,-26-31-17-16,45 65 17 15,8 5 5-15,-2 0-2 16,-2-1 0-16,-4-2 0 15,-2-6-2-15,-1-1-1 16,0-5-14-16,-6-5-79 16,2-11-111-16,2-8-189 15</inkml:trace>
  <inkml:trace contextRef="#ctx0" brushRef="#br0" timeOffset="35203.2856">8558 3219 565 0,'0'0'91'0,"0"0"108"0,0 0-70 16,0 0-27-16,0 0-40 16,0 0-62-16,10-37-5 15,-20 65 1-15,-4 8 4 16,4 2 0-16,1-1 0 16,3-3 0-16,0-2 1 15,0-5-1-15,3-2 4 16,3 0-4-16,0-6-126 15,12-10-143-15,11-8-421 16</inkml:trace>
  <inkml:trace contextRef="#ctx0" brushRef="#br0" timeOffset="35983.4355">8764 3316 812 0,'0'0'74'0,"0"0"41"16,0 0-83-16,0 0-8 15,0 0-24-15,0 0 1 16,-138-3-2-16,119 28-4 16,10 1 5-16,5-6-2 15,4-3 3-15,0-5-1 16,0-5 1-16,7-4 0 16,5-3 0-16,1 0 5 15,-3-4 1-15,3-9-1 0,-3 3 2 16,-5 2 4-16,2 4 3 15,-7 1-3-15,1 3-12 16,1 0 0-16,4 3-18 16,3 9 15-16,3 1 2 15,-3-2 1-15,-1-1 5 16,1-6-5-16,1-1 0 16,3-3 2-16,-1 0 3 15,6 0 1-15,-3-10-4 16,1-3 1-16,-6-1 2 15,0-2-5-15,0 2 1 16,-7-6-1-16,3 3 6 16,-1-2-6-16,2 2 0 0,2 6 0 15,-3 5-4-15,2 1 4 16,3 5-1-16,-2 0-10 16,8 5-10-16,-1 11 8 15,0 2 5 1,4 3 6-16,-4 1 1 0,-4-2 0 15,-1-1 1-15,-1-3-6 16,-1-3 4-16,-6-4 2 16,0-4-2-16,-3 1-4 15,0-6 6-15,0 0 0 16,0 0 6-16,0 0-1 16,-9-3 7-16,0-6-6 15,-6-2-4-15,6-1 6 16,6 1-4-16,3-1-1 0,0-3 0 15,0 0-1-15,20-4 0 16,5 2-2-16,8 1-3 16,3 3 2-16,-7 5 0 15,4 1 1-15,-7 5-2 16,-5 2-3-16,-4 0 2 16,0 0-5-16,-1 7 4 15,-1 5 3-15,3 1-4 16,-6 1 3-16,-5 0 2 15,-1-1-1-15,-6 1 1 16,0-1-1-16,0-1-77 16,0-5-102-16,0-7-271 15</inkml:trace>
  <inkml:trace contextRef="#ctx0" brushRef="#br0" timeOffset="36133.0457">9366 3256 706 0,'0'0'48'0,"0"0"54"16,0 0-65-16,0 0-31 15,0 0-6-15,0 0-27 16,47-18-175-16</inkml:trace>
  <inkml:trace contextRef="#ctx0" brushRef="#br0" timeOffset="36897.7453">9751 3275 351 0,'0'0'372'0,"0"0"-227"15,0 0-63-15,0 0-12 16,0 0-51-16,0 0-14 16,-231-51-3-16,201 69-2 15,15 0-4-15,6 2 2 16,7 1-1-16,2-6 3 15,0-4-1-15,14 0 1 16,1-6 3-16,2-4-2 16,2-1 5-16,0 0 0 0,-1 0-4 15,-6 0 7-15,0-1-8 16,-5-1 0-16,-1 2-2 16,5 0-5-16,-2 6-5 15,6 9 9-15,-1 1 1 16,6-2-18-16,-1-5-6 15,4-4-2-15,-3-5 16 16,6 0-10-16,-7-12 14 16,0-11 4-16,4-5 6 15,-10-5-2-15,4-2-1 16,-8-3 2-16,0-3 21 16,-7-3 19-16,1-1-2 15,-3-2-9-15,0 4-7 16,0 7-17-16,0 14-2 0,0 11 1 15,0 11-6-15,-1 0-4 16,-12 25-19-16,-2 14 22 16,-6 8 2-16,2 7-1 15,5 4 0-15,5-2 0 16,4-6 0-16,5-2 0 16,0-9 0-16,0-5 0 15,2-10 0-15,4-7 2 16,0-9-2-16,-1-5 3 15,1-3 2-15,-3 0 12 16,7-11 28-16,3-8-32 16,4-3-9-16,1-1 0 15,-2-2-2-15,1 5-2 0,2 0 0 16,2 4 0-16,-6 10 0 16,3 4-1-16,3 2-7 15,-8 0 5-15,-1 13-6 16,-5 4-4-16,-2 0 4 15,-5 0-1-15,0 4 7 16,-15-1 0-16,-3-1 3 16,-7 1 2-16,4-4-1 15,-2-3 0-15,1-1-1 16,-4-5-42-16,0-5-93 16,-1-2-193-16</inkml:trace>
  <inkml:trace contextRef="#ctx0" brushRef="#br0" timeOffset="37342.1906">10042 3009 695 0,'0'0'125'16,"0"0"-29"-16,0 0 19 15,0 0-57-15,0 0-58 16,0 0-16-16,0 41 15 15,0 10 1-15,-6 7 2 16,3-3-2-16,3-1 3 16,0-6-2-16,3-4 0 0,16-9-1 15,8-8 0 1,4-10 0-16,8-5 5 0,6-9-4 16,1-3 9-16,-1-1-10 15,-5-15 1-15,-10-4 6 16,-6 1-2-16,-6-2 1 15,-6 1-3-15,-8 4 4 16,-4 0-2-16,-4 7-2 16,-26 7-3-16,-4 2-8 15,-5 3 0-15,6 15 2 16,10 5-3-16,11 0-3 16,8-1-3-16,4 0 2 0,0-5 6 15,16-3 6 1,13-4 0-16,4-6 0 15,7-3 0-15,5-1-86 0,1 0-128 16,5-15-420-16</inkml:trace>
  <inkml:trace contextRef="#ctx0" brushRef="#br0" timeOffset="37530.7064">10805 3134 725 0,'0'0'149'0,"0"0"-76"15,0 0-24-15,0 0-49 16,0 0-4-16,0 0-16 0,0 5 19 16,11 12-303-16</inkml:trace>
  <inkml:trace contextRef="#ctx0" brushRef="#br0" timeOffset="37694.0409">10819 3451 816 0,'0'0'135'0,"0"0"-5"15,0 0-65-15,0 0-25 0,0 0-35 16,0 0-5-1,-9-29-282-15</inkml:trace>
  <inkml:trace contextRef="#ctx0" brushRef="#br0" timeOffset="50588.5798">11696 2384 676 0,'0'0'65'16,"0"0"5"-16,0 0-45 15,0 0-25-15,0 0-6 16,0 0-8-16,0 0 7 16,-3 3 7-16,3-3 10 15,0 0 3-15,0 0 41 16,0 0 28-16,6-11 34 15,7-7-58-15,6-4-47 16,4 2-6-16,-11 1-3 16,6 2 9-16,-6 1-6 0,-2 4 8 15,-1 2-4-15,-3 3-6 16,-5 4 2-16,-1 3-1 16,0 0 0-16,0 0-4 15,0 3-15-15,0 16-1 16,0 8 16-16,0 9 3 15,0 5-1-15,0 5-2 16,7-2 0-16,-1-3 1 16,6-5 2-16,-1-10-3 15,-3-4 0-15,3-7 1 16,-4-2 1-16,-7-8-2 16,0-5 1-16,0 0 0 15,0 0-1-15,0 0-14 16,-7 0 14-16,-19 0 15 15,-6 0-8-15,0 3-2 0,-1-3-1 16,5 1-4-16,4 1 0 16,8 0 3-16,2 1-2 15,8-3-2-15,6 3 1 16,0-2-5-16,0 2 1 16,0-1-6-16,0-1 8 15,0 2 1-15,12 1 2 16,12-4 2-16,4 0 2 15,11 0-3-15,8 0 2 16,3-7-4-16,4 0 2 16,-5 1-2-16,-11 2 0 15,-6 1 2-15,-11 2-1 16,-15 0-1-16,-6 1 1 16,0 0 0-16,0 0-1 0,0 0-1 15,0 0-6-15,0 0-5 16,0 0 2-16,-3 1-19 15,0 5-49-15,3-4-81 16,0-2-200-16</inkml:trace>
  <inkml:trace contextRef="#ctx0" brushRef="#br0" timeOffset="51859.9917">12937 2506 535 0,'0'0'91'16,"0"0"20"-16,0 0-55 15,0 0 28-15,0 0 2 16,0 0-13-16,14-103-14 16,-22 89-33-16,-9 5-18 15,-5 4-3-15,-12 5-9 16,-6 0 4-16,-6 14-1 16,-1 13 0-16,-1 5 1 15,9 4 0-15,10-5-7 16,8-2 6-16,12-6-1 15,7-6-3-15,2-4 0 0,2-7 5 16,15-4 6-16,10-2 0 16,8-6 4-16,4-11-2 15,-5-4-3-15,-3 2 0 16,-5-1 0-16,-7-1 8 16,-6 4 11-16,-2 4-6 15,-5 6-5-15,-6 4 0 16,2 3-1-16,-2 0-12 15,0 3-6-15,0 22-14 16,0 16 14-16,0 14 6 16,0 8 2-16,-2 5 0 15,-4 1-1-15,1-2-1 0,5-5 1 16,0-8 0-16,0-8 1 16,0-12-2-16,8-11-2 15,-5-7 2-15,-1-10-1 16,2-5 1-16,-1-1 8 15,1-1 8-15,9-21 26 16,6-7-24-16,1-9-17 16,3-4 2-16,-2-6-2 15,6-7 1-15,-2-5 1 16,5-1-2-16,-4-4 0 16,0 2-1-16,-11 4 0 0,0 6 1 15,-9 6 3 1,-3 7-4-16,0 9 0 0,-3 4 0 15,0 12 0-15,0 8 4 16,0 4-4-16,3 3 0 16,-3 0-13-16,1 23-8 15,2 9 15-15,0 5 5 16,3-2 1-16,-2-6 1 16,2-5-1-16,4-6 2 15,0-5-2-15,-1-5 1 16,0-6-1-16,3-2 2 15,3 0 1-15,2-2 2 16,5-13 2-16,-4-2-1 16,4-2-6-16,-10-1 4 0,2-3-1 15,-2 3-1-15,-2-2-1 16,-3 5 0-16,-7 7-1 16,0 6 0-16,0 1-1 15,0 3-1-15,0 0-3 16,0 0-8-16,0 12-2 15,0 8 11-15,0 2 4 16,0-2 0-16,0-7 1 16,0-2 1-16,0-5-2 15,3-6 1-15,0 3 0 16,-3-3 1-16,3 0 0 16,1 0 0-16,1 0 1 15,2 0 1-15,4 0 0 16,-3-3 2-16,1-3-2 15,2-2-4-15,-5 5 0 0,-3 0-30 16,-3 3-21-16,0 0-99 16,-2 0-343-16</inkml:trace>
  <inkml:trace contextRef="#ctx0" brushRef="#br0" timeOffset="55634.9698">13719 2394 28 0,'0'0'48'0,"0"0"33"0,0 0 4 16,0 0 5-16,0 0-5 15,0 0-21-15,45-36-8 16,-38 29 3-16,-4 0 14 16,0-1 14-16,-3 2-26 15,0-2-9-15,0 2-16 16,-6 0-7-16,-7 1-13 16,-6 2-6-16,-6 3-10 15,0 0 0-15,-8 5-1 16,2 10 0-16,-2 2-2 15,3 7 0-15,5-1 0 16,6 2 0-16,8 1 2 16,5-4-7-16,6-2 6 15,0-3 2-15,0-4 1 16,0-5 1-16,11-2 2 0,0-4 5 16,10-2 5-16,-6 0 1 15,6-5 0-15,-3-6 5 16,-4-2-1-16,2-2 2 15,-3-2-3-15,-1-5-3 16,2 3-2-16,-4 2-4 16,-1 7-1-16,-6 3 0 15,-3 7 2-15,0 0 2 16,0 0-12-16,0 0-15 16,0 13-12-16,0 6 26 15,4 7-1-15,-1-1 2 16,1-4 0-16,0-1 5 0,3-5 0 15,-4-4-4-15,6-5 2 16,-6-3-2-16,0-2 6 16,-3-1 1-16,0 0-2 15,3 0 24-15,-1 0 12 16,3-10-1-16,4-6-39 16,7-6 0-16,0-4 6 15,-2 2-8-15,-2 3 1 16,-1 10 1-16,-8 5-2 15,0 4 0-15,-3 2-2 16,0 0-4-16,0 9-10 16,0 12 0-16,3 5 16 0,1 0 2 15,0-1 0-15,4-4-1 16,-1-6 1-16,0-4-1 16,-1-5 2-16,-4-4 1 15,-2-2-2-15,4 0 1 16,-1 0 4-16,8-6 11 15,0-12-11-15,7-4-6 16,-3-2 8-16,2-3-9 16,2-2 0-16,0-2 2 15,-1 4-2-15,-5 10 1 16,-7 8-1-16,-3 6 0 16,-3 3-8-16,0 0 5 15,0 9-14-15,2 14 3 16,3 11 14-16,-2-2 4 15,0-1-4-15,4-3 1 0,2-3-1 16,-4-5 2-16,7-4-1 16,0-6-1-16,5-3-23 15,1-4-38-15,6-3-83 16,-6-6-277-16</inkml:trace>
  <inkml:trace contextRef="#ctx0" brushRef="#br0" timeOffset="55927.4515">14301 2051 989 0,'0'0'19'0,"0"0"24"16,0 0 32-16,0 0-26 0,0 0-49 15,0 0-37-15,0 0 34 16,-37 95-1-16,37-36 8 15,0 7-3-15,2 4-1 16,4-2 1-16,-3-8 0 16,0-9 0-16,3-12 0 15,-4-10-1-15,3-10 0 16,0-6 0-16,3-6 0 16,-3-3 0-16,2-4 0 15,0 0-34-15,0 0-82 16,-4-12-200-16</inkml:trace>
  <inkml:trace contextRef="#ctx0" brushRef="#br0" timeOffset="56168.5481">14148 2472 778 0,'0'0'59'15,"0"0"19"-15,0 0 16 16,0 0-25-16,0 0-42 15,0 0-27-15,38-21 3 16,-2 12 1-16,2 2-4 16,-7 2 1-16,-10 1-1 0,-7 1 1 15,-7 1-1-15,-7 2 2 16,3-1-2-16,-3 1-16 16,1 0-77-16,2-1-136 15,-1-2-487-15</inkml:trace>
  <inkml:trace contextRef="#ctx0" brushRef="#br0" timeOffset="56741.629">14596 2481 793 0,'0'0'95'15,"0"0"-51"-15,0 0-23 0,0 0 0 16,0 0-13-16,0 0-4 16,0-6-4-16,0 6 5 15,0 0-1-15,3-2 12 16,-3 1 46-16,0-2-7 15,4-2 6-15,-4-1-26 16,3 1-26-16,-1 2-3 16,-2 1-3-16,4 2-1 15,-4-1-2-15,0 1-1 16,0 0 0-16,0 0-2 16,0 0 0-16,0 0 3 15,0 0-1-15,0 0 2 16,0 0-1-16,0 0 1 0,0 0 0 15,0 0-1-15,0 0 0 16,0 0 0-16,0 0-30 16,0 0-161-16,1 0-193 15</inkml:trace>
  <inkml:trace contextRef="#ctx0" brushRef="#br0" timeOffset="57218.2839">15119 2119 293 0,'0'0'446'0,"0"0"-403"15,0 0 36-15,0 0-4 0,0 0-27 16,0 0-48 0,-91 4-5-16,54 44 5 0,-1 8 2 15,6 11-2-15,3 2-2 16,13-2-5-16,8-2 7 16,8-9-1-16,17-8 1 15,12-7 1-15,6-8 0 16,5-7 5-16,6-6 5 15,5-7-5-15,11-7-6 16,-4-6-75-16,-6-3-339 0</inkml:trace>
  <inkml:trace contextRef="#ctx0" brushRef="#br0" timeOffset="58410.5751">15092 2409 610 0,'0'0'141'16,"0"0"-15"-16,0 0-65 15,0 0-22-15,0 0-7 16,0 0-3-16,6-68-1 16,-6 68-11-16,0 0-14 15,1 0-3-15,3 5-14 16,2 15 0-16,4 8 14 15,-3 4 1-15,6 0 0 16,3-2 2-16,-4-6-1 0,1-6 1 16,-1-6 0-1,-4-7-1-15,-5-4 5 0,0-1 0 16,1 0 25 0,2-3 60-16,0-14-22 0,6-3-64 15,3-4 3-15,-4-4-9 16,6 0 1-16,0-1 4 15,-3 3-5-15,-2 5 0 16,-6 8 0-16,2 8 0 16,-8 5-1-16,0 0-8 15,0 5-5-15,3 16-5 16,3 6 19-16,-3 5 6 16,1-6-4-16,1-4-1 15,0-5 1-15,1-5-2 16,-1-7 0-16,-2-1 2 0,-2-4 2 15,3 0 1-15,-4 0 4 16,3 0 0-16,3-7 25 16,4-7-7-1,0-6-24-15,5-2-2 0,-1-3 1 16,-2 0 1-16,0 2 0 16,0 7-3-16,-6 8 1 15,-6 6-2-15,0 2-3 16,4 0-7-16,-4 0 2 15,4 13-10-15,2 11 19 16,5 2 1-16,4-1 4 16,-6-3-4-16,3-3 2 0,1-5-3 15,-2-2-1-15,2-2-6 16,-6-3-23-16,0 0-20 16,-5-6-91-16,-2-1-290 15</inkml:trace>
  <inkml:trace contextRef="#ctx0" brushRef="#br0" timeOffset="58571.7053">15419 2266 803 0,'0'0'12'15,"0"0"-6"-15,0 0-6 16,0 0 0-16,0 0-119 15,0 0-283-15</inkml:trace>
  <inkml:trace contextRef="#ctx0" brushRef="#br0" timeOffset="58842.1578">15744 2034 890 0,'0'0'25'15,"0"0"81"-15,0 0-8 16,0 0-36-16,0 0-62 16,0 0-4-16,-6 10-16 15,10 31 20-15,5 7 0 16,2 4 0-16,-8 4-1 16,1-3 2-16,2-3 2 0,-1-5-1 15,2-8-2-15,1-4 2 16,1-8 0-16,-1-4-2 15,6-4-4-15,2-9-170 16,-4-8-241-16</inkml:trace>
  <inkml:trace contextRef="#ctx0" brushRef="#br0" timeOffset="59220.1446">15696 2396 709 0,'0'0'16'0,"0"0"4"16,0 0-12-16,0 0-1 15,0 0-7-15,0 0 16 16,108-4-5-16,-55 4-1 16,1-6-7-16,-6-7-1 15,-7 0 4-15,-6-4-3 16,-14 0 1-16,-7-1 2 15,-4 1 14-15,-10 2 34 16,0 0-17-16,0 6 16 16,-3 3-24-16,-17 4-26 0,-5 2-3 15,-5 5-2 1,1 17-2-16,9 5 0 0,8 6 1 16,8 2 0-16,4-4-2 15,4-5 5-15,15-2-2 16,10-7 2-16,3-6-5 15,10-5-47-15,0-1-46 16,0-5-104-16,-9 0-419 16</inkml:trace>
  <inkml:trace contextRef="#ctx0" brushRef="#br0" timeOffset="59610.1691">16148 2283 743 0,'0'0'39'16,"0"0"56"-16,0 0-6 16,0 0-24-16,0 0-65 15,0 0-17-15,13-12 17 16,16 29 2-16,1 5 0 16,-4 4-2-16,-4 4 0 15,-6 1 2-15,-6 0-2 16,0-3 0-16,-6-6-4 15,-1-5 4-15,-3-7 0 16,0-5 0-16,0-2 5 0,0-3-5 16,0 0 8-1,0 0 6-15,0-12 26 0,0-5-28 16,3-9-2 0,1-2-9-16,2 0 5 0,3-4 0 15,1 0 6-15,6 4-10 16,-3 1-1-16,3 5-1 15,1 10 0-15,-2 4-3 16,0 4-16-16,0 4-96 16,0 0-65-16,-1 0-104 15</inkml:trace>
  <inkml:trace contextRef="#ctx0" brushRef="#br0" timeOffset="60956.2368">16527 2296 671 0,'0'0'88'0,"0"0"50"16,0 0-67-16,0 0-19 16,0 0-36-16,0 0-16 15,0-11-22-15,0 31 20 16,14 9-1-16,-3 3 6 16,2-2-3-16,3-5 0 15,-2-3 4-15,1-7-2 16,-3-6-1-16,1-4 0 15,-2-5 0-15,0 0 2 16,-3 0 6-16,2-10 6 16,-1-4-11-16,-6-1 7 15,1-2 1-15,-1-3-3 0,-2-1 7 16,-1-2-12-16,3-1 2 16,-3 3-3-16,2 2-2 15,-1 7-1-15,2 5 0 16,-1 6-8-16,2 1 2 15,6 0-42-15,0 0-9 16,5 1 35-16,6 7-13 16,0 0-36-16,6-2 3 15,1 0-10-15,0-2 16 16,-3-3 52-16,-1 2 10 16,-7-3 1-16,1 0 4 15,-12 0 9-15,-2 0 50 16,-2 0 53-16,-2 0-15 0,0-3-45 15,0 2-13-15,0 1-19 16,-9 0-25-16,-15 0-7 16,-4 9 6-16,-5 7 1 15,7 1 0-15,10 0-3 16,7-2 0-16,5-3 3 16,4-3-6-16,0-5-5 15,0-2-4-15,13-2 8 16,6 0 7-16,-2 0 0 15,2-8 2-15,-8 6 2 16,-2-1-4-16,-2 3 0 16,-3 0-5-16,4 3-4 15,4 11 7-15,3 3 1 0,-5-2 0 16,6-2-10-16,-1-6-17 16,3-6 5-16,0-1 10 15,1 0 11-15,1-16 2 16,-5-4 2-16,0-4-1 15,-2-6 5-15,2-3-1 16,-4-2 5-16,-1-3 3 16,0 2 8-16,-2-3-8 15,-5 2-7-15,0-1-3 16,-3 1 1-16,0 4-3 16,0 7 1-16,0 11 2 15,0 6 1-15,0 8 2 16,-3 1-7-16,-2 0-21 15,-1 17 0-15,-3 10 21 0,5 9 0 16,3 3 3-16,1 2-3 16,0 5 1-16,3 0-1 15,5 3 0-15,-3-4-1 16,4-3 2-16,-2-11-1 16,4-4 0-16,-4-7 1 15,1-7 1-15,1-5 2 16,-1-6-4-16,5-2-5 15,-7 0-103-15,-3-22-424 16</inkml:trace>
  <inkml:trace contextRef="#ctx0" brushRef="#br0" timeOffset="61230.5647">17344 1841 32 0,'0'0'771'0,"0"0"-771"15,0 0 8-15,0 0 2 16,0 0 11-16,0 0-19 16,328 240 2-16,-305-158-1 15,-19 9-2-15,-4 4 3 0,-29 4-2 16,-16-10 0-1,-6-17 3-15,-4-16-5 0,0-15-48 16,-5-7-71-16,-4-8 9 16,2-10-205-16</inkml:trace>
  <inkml:trace contextRef="#ctx0" brushRef="#br0" timeOffset="62484.8446">18013 2481 375 0,'0'0'147'16,"0"0"-82"-16,0 0-31 15,0 0-11-15,0 0-22 16,0 0-1-16,6-3-4 15,-5 11 4-15,1 4 2 16,-2 5 1-16,-3 5 7 0,-24 0-10 16,-6 0-201-1</inkml:trace>
  <inkml:trace contextRef="#ctx0" brushRef="#br0" timeOffset="65099.5293">17944 2528 224 0,'0'0'118'16,"0"0"-91"-16,0 0 14 0,0 0-11 15,0 0-1-15,0 0-1 16,0 0-5-16,0 0 23 16,0-2 59-16,0 2 4 15,0 0-21-15,0 0-45 16,0 0-35-16,0 0-8 16,0 0-22-16,-4 13 6 15,-4 3 16-15,1 5 6 16,-4 1-3-16,-4-1-2 15,-1 3 0-15,-4 0-2 16,0-2-115-16,0-5-118 16,2-4-257-16</inkml:trace>
  <inkml:trace contextRef="#ctx0" brushRef="#br0" timeOffset="73455.846">18638 2176 113 0,'0'0'173'0,"0"0"-110"16,0 0-4-16,0 0-26 15,0 0-8-15,0 0-17 16,0 0-1-16,-2 0-1 16,2 0 4-16,0 0 2 15,0 0-1-15,0 0 3 16,0 0 6-16,0 0 6 0,0 0 23 15,0 0 3-15,0 0 7 16,0 0 17-16,0 0 1 16,4-7-34-16,5-7-33 15,1 1-5-15,-1-1 2 16,-1 1 1-16,-2-1 0 16,2-2-1-16,-2 4-3 15,2-1 2-15,-4 4 1 16,-3 4 4-16,1 3-1 15,-2 2-1-15,0 0-5 16,0 0-4-16,0 0-4 0,0 0-5 16,0 0-4-1,0 7 2-15,1 7 11 16,2 8 0-16,0 2 2 0,0 3-2 16,-1 4-1-16,1-1 1 15,-2 3 0-15,1-1 4 16,-2 2-4-16,1 2 1 15,-1-3-1-15,3 2 0 16,0-4 2-16,-2-8-2 16,2-3 0-16,-1-7 0 15,-1-6 3-15,1-5 0 16,-1-2-3-16,-1 0 2 0,0 0 0 16,0 0 3-1,0 0 1-15,0 0-1 0,0 0 0 16,0 0 0-16,-4 0 4 15,-11-6-9-15,-1 2 0 16,-5 2 0-16,-3 0-1 16,-2 2 1-16,3 0 0 15,-3 0-1-15,7 0 1 16,8 0-1-16,7 0 1 16,2 0 0-16,2 0-4 15,0 0-1-15,0 0-2 16,13 2 7-16,7 0 5 15,9-2-1-15,5 0 0 16,0 0-2-16,1 0-2 16,1-4 1-16,-2 1 0 0,-6 1 0 15,-2 1-1-15,-16-1-1 16,-3 2 1-16,-7 0 0 16,0 0 0-16,0 0-15 15,-11 0-36-15,-5 3 28 16,2 2-92-16,6-1-16 15,8-4-33-15,0 0-277 16</inkml:trace>
  <inkml:trace contextRef="#ctx0" brushRef="#br0" timeOffset="74266.8537">19543 2294 344 0,'0'0'137'0,"0"0"-71"0,0 0 53 16,0 0 3-1,0 0-29-15,0 0-38 0,12-59 16 16,-18 54-35-16,-7 0-2 16,-11 5-23-16,-8 0-11 15,-6 5-3 1,-8 16 2-16,1 1-3 0,7 2 4 15,13 0 0-15,10-2-3 16,9-5-6-16,6 0 6 16,0-2 3-16,12-7 0 15,10-4 1-15,8-4 7 16,6 0 1-16,1-12-3 16,-3-4 0-16,-5-2-3 15,-5-1 0-15,-5-1 1 0,0 2 0 16,-5 5 1-16,-5 2 0 15,-5 7 16-15,-3 2 9 16,-1 2-12-16,0 0-18 16,0 0-6-16,0 17-10 15,0 21 4-15,-2 19 12 16,-8 13 1-16,4 5 1 16,3-2-1-16,3-11 2 15,0-9-2-15,13-7 0 16,3-10 0-16,1-9-1 15,-7-8 2-15,1-7 0 16,-4-6-1-16,-1-5 2 16,-3-1 0-16,8-4 8 0,-1-13 22 15,7-12-13 1,5-7-13-16,-4-6 4 0,2-2-5 16,1-6-3-16,-3 2-1 15,0 3-1-15,-6 3 3 16,-3 5-3-16,-8 7 2 15,-1 4 1-15,0 2-4 16,0 8 1-16,0 3-1 16,0 5-1-16,0 4 0 15,-5 2-41-15,-1 2-64 16,-3 0-109-16,0 2-193 16</inkml:trace>
  <inkml:trace contextRef="#ctx0" brushRef="#br0" timeOffset="75608.2676">19756 2283 706 0,'0'0'139'15,"0"0"-32"-15,0 0-6 16,0 0-28-16,0 0-19 16,0 0-26-16,0-48-28 15,0 48-6-15,-1 9-13 16,-2 15 11-16,0 6 8 15,3 6 0-15,0-6 2 16,0-2 3-16,3-6-4 0,7-8 4 16,2-4-2-1,1-6-1-15,7-4 3 16,1 0 1-16,1-9 2 0,2-10-5 16,-5-3 1-16,-4-3 0 15,-1 2 0-15,-4-4-3 16,-4 7 2-16,-3 3-2 15,-1 5 2-15,-2 5-1 16,0 6-1-16,0 1-1 16,0 0-1-16,0 0-7 15,0 3-4-15,0 15 2 16,0 6 10-16,0 1 0 0,0-2 0 16,0 0 2-1,4-5-2-15,14-3 1 0,10-4 0 16,11-11 0-16,12 0 5 15,4-6-4-15,-3-11 1 16,-7 0-2-16,-7-5 3 16,-12-2-3-16,-3 3-2 15,-8 1 0-15,-7 1 1 16,-6 5 4-16,-2 1-2 16,0 4-2-16,-12 1-8 15,-13 8 2-15,-8 0 2 16,-7 0-1-16,-1 19 4 15,4 3 0-15,7-2 0 16,10 0-1-16,9-4 2 16,4-2-3-16,7-3 2 15,0 0-7-15,1-5 7 16,20-3 1-16,7-3 4 0,2 0 3 16,0 0-6-16,-7-2-1 15,-6-2-1-15,-8 2-1 16,-2 2 2-16,-5 0-3 15,1 0 0-15,0 2-1 16,5 5 3-16,-1 0 1 16,-1-3 0-16,4-1 0 15,2-1 0-15,3-2 3 16,4 0 1-16,-2-6 1 16,-1-7-3-16,-2 1 0 0,-1-2-2 15,-2 1 3 1,-2 3-3-16,-3 2 2 0,-3 3-1 15,-1 4 1 1,-2 1-2-16,0 0-4 0,0 0-10 16,0 14 4-16,0 4 10 15,3 1 0-15,0-5 1 16,2-3-1-16,-1-5 0 16,1-3 0-16,2-3 5 15,3 0-4-15,6-3 10 16,3-6-2-16,2-7-3 15,-3 1 1-15,-1 0-3 16,-3 2-2-16,-1-1 0 0,-3 3 1 16,-4 3-1-1,-5 3-1-15,1 3-1 0,-2 2-1 16,1 0-10-16,5 12-1 16,0 6 8-16,3 2 4 15,1 0 2-15,2-4 0 16,-2-3-1-16,4-4 0 15,0-4 0-15,-4-5 1 16,6 0 4-16,4-2-1 16,-2-15-2-16,1-7-3 15,0-3-1-15,-1-4-7 16,-7-1 8-16,-2-2 0 16,-6-2 1-16,0-3-1 15,-3-2 0-15,0 0 1 0,0 5 0 16,0 3 1-16,-6 8-2 15,-3 8 0-15,3 6 6 16,1 9 1-16,4 2-7 16,-1 0-3-16,-2 13-10 15,1 16 4-15,-3 12 9 16,4 6 0-16,2 0 0 16,0 0 0-16,0-4 1 15,2-4 0-15,7-1-1 16,1-4 2-16,2-5-2 15,2-2 3-15,2-5-1 16,5-7-2-16,4-9-27 16,4-6-72-16,-4 0-186 15</inkml:trace>
  <inkml:trace contextRef="#ctx0" brushRef="#br0" timeOffset="75771.8332">20864 2276 787 0,'0'0'47'15,"0"0"24"-15,0 0-31 16,0 0-40-16,0 0-3 16,0 0-299-16</inkml:trace>
  <inkml:trace contextRef="#ctx0" brushRef="#br0" timeOffset="75954.4421">21252 2242 907 0,'0'0'108'0,"0"0"-77"15,0 0 18-15,0 0-47 16,0 0-2-16,0 0-97 15,11-3-101-15,2 3-516 16</inkml:trace>
  <inkml:trace contextRef="#ctx0" brushRef="#br0" timeOffset="77241.5724">21327 2198 638 0,'0'0'76'0,"0"0"77"16,0 0-64-16,0 0-57 0,0 0-15 16,0 0-17-16,77-27 7 15,-38 27-7-15,-1 11 0 16,-3 9-1-16,-5 5 1 15,-3 4-4-15,-6 5 4 16,-8 2-2-16,-2-2 1 16,-7-2 0-16,-4-5 2 15,0-8-2-15,-3-4 2 16,-13-4 1-16,-6-6 3 16,-4-3 3-16,-1-2-2 0,2 0-1 15,3-4-3 1,6-5 2-16,3-2 4 0,4-3-1 15,5-2 6-15,4-2-12 16,0-1 5-16,0-1-4 16,12 3 0-16,11 0-2 15,10 1-2-15,6 3 1 16,9 4 0-16,-3-1-2 16,1 3 3-16,-4 2 0 15,-8 0 0-15,-6 1 1 16,-8 1-1-16,-11-2 1 15,-6 2 0-15,-2-1 5 16,-1 1 3-16,0-1 2 0,0-1 13 16,-4 5-18-1,-16 0-6-15,-8 0-7 0,-4 11 4 16,4 4 3-16,6 0-1 16,7-1-4-16,7 1 3 15,4-1-3-15,4 0 2 16,0-1 3-16,0-5 0 15,15-5-3-15,4-3 3 16,5 0 4-16,2-1 0 16,-3-7-4-16,-3-3 3 15,-8 6-1-15,-6 0 0 16,-2 4-2-16,-4 1-2 16,0 0-5-16,0 10-15 15,0 5 21-15,5 5 0 0,4-3 1 16,2-6 4-16,2-3-2 15,4-8 1-15,1 0-3 16,3-5-4-16,0-12 4 16,-3-7 0-16,-2-2 0 15,-4-3 1-15,-1-1-1 16,-5 0 2-16,-2-3-1 16,-2-3 2-16,-2-1-3 15,0-4 0-15,0-2 0 16,0 1 3-16,-3 3-2 15,-6 2-1-15,0 7 6 16,1 11 1-16,4 9 11 16,1 7 3-16,3 3-15 15,0 0-6-15,0 10-16 16,-2 18-2-16,2 13 18 0,0 9 0 16,0 3 0-16,0 3 0 15,0-2-1-15,6-4 1 16,5-2 1-16,1-4 0 15,-2-6-1-15,-1-8 1 16,0-6 3-16,-3-5-4 16,0-9-15-16,-3-6-125 15,-3-4-278-15</inkml:trace>
  <inkml:trace contextRef="#ctx0" brushRef="#br0" timeOffset="77504.9368">21898 2237 744 0,'0'0'73'0,"0"0"49"0,0 0-48 15,0 0-43-15,0 0-16 16,0 0-11-16,133-58-4 16,-87 58-2-16,-6 0 1 15,-4 2-1-15,-4 10-2 16,-7 5 2-16,-4 3 1 15,-9 2-3-15,-2 3 4 16,-7 3 0-16,-3-3 0 0,0-2 0 16,0-1-9-1,-9-5-95-15,-1-7-101 0,2-6-135 16</inkml:trace>
  <inkml:trace contextRef="#ctx0" brushRef="#br0" timeOffset="77655.8538">22286 2249 607 0,'0'0'36'0,"0"0"7"16,0 0-38-16,0 0-5 16,0 0-126-16,0 0-213 15</inkml:trace>
  <inkml:trace contextRef="#ctx0" brushRef="#br0" timeOffset="78173.9158">22537 2224 862 0,'0'0'59'16,"0"0"22"-16,0 0-23 15,0 0-52-15,0 0-6 16,0 0-1-16,-72 59-3 15,59-28 4-15,7 0 0 16,6-4 3-16,0-3 0 16,6-7 0-16,13-9 1 0,2-6-4 15,4-2-3 1,1 0 0-16,-3-10 3 0,0-9 3 16,-7-3 0-16,0-4-2 15,-6-1 2-15,-7-1 0 16,-3 3 0-16,0 3-3 15,-16 5-3-15,-13 5 2 16,-7 7-5-16,0 3 1 16,5 2 5-16,7 0-2 15,10 0 1-15,7 2-4 16,4 3 2-16,3-1-12 16,5-1 0-16,23 0 6 15,9-1 9-15,7-2 0 16,3 0 1-16,-2 0-1 0,4-10 0 15,0 0 0-15,-2-1 0 16,0 2 0-16,-6-1 0 16,-8 2 0-16,-8 1 6 15,-9 2 1-15,-8 3 1 16,-5-1-4-16,-3 3 4 16,0 0-8-16,-8 0-14 15,-17 0-115-15,-7 3-124 16</inkml:trace>
  <inkml:trace contextRef="#ctx0" brushRef="#br0" timeOffset="86933.6329">22822 2471 390 0,'0'0'58'16,"0"0"-11"-16,0 0 12 16,0 0 8-16,0 0-3 15,0 0-33-15,0 0-18 16,-13-12-6-16,13 12 3 15,0 0-10-15,0 0 0 16,0 0-8-16,-4 0-4 16,-1 12 7-16,-2 6 5 0,0 2 0 15,2-2 2-15,-1 2-2 16,3-2 0-16,-2 1 0 16,-3-2 3-16,3-1 1 15,0 1-4-15,-2-5-87 16,0-1-152-16</inkml:trace>
  <inkml:trace contextRef="#ctx0" brushRef="#br0" timeOffset="96344.0377">23301 2204 455 0,'0'0'66'15,"0"0"-52"-15,0 0 6 16,0 0-6-16,0 0 4 16,0 0-4-16,0 0 1 15,0 6 21-15,0-6 16 16,0 0 19-16,0 0 10 16,0 0 3-16,0 0-7 15,0-3-1-15,4-11-16 16,7-5-49-16,3-3-5 0,2-2-6 15,-2 2 2 1,0-2 0-16,-3 5-1 0,-4 7 3 16,-3 5-3-1,-3 6 1-15,-1 1 5 0,0 0-5 16,0 0-2 0,0 0-5-16,0 3-10 0,0 18 4 15,0 7 11-15,0 8 0 16,-5 2 0-16,1 1 0 15,0 0 0-15,2-1 1 16,-1-4-1-16,3 0 0 16,0-4-1-16,0-4 1 15,0-2 1-15,0-7-1 16,0-6 0-16,0-5 1 16,0-6 0-16,0 0-1 0,0 0 0 15,0 0 0 1,0 0 0-16,0 0 3 0,0-3 0 15,0 0 0 1,0 0 4-16,0 0-1 0,0 0-6 16,-10 1 2-16,-10-1-2 15,-5 1 2-15,-3 0-2 16,1 1 1-16,6 0 1 16,8-1-2-16,3 1 0 15,6 0 0-15,4-1-3 16,0 1-1-16,0 0 3 15,0 1 0-15,0 0-1 16,12 0 1-16,6 0 1 0,8 0 2 16,3-2 0-16,4-1 0 15,6-2-1-15,-2 2-1 16,0 0 1-16,-5 2 0 16,-7 1-1-16,-10 0 0 15,-5 0-1-15,-5 0-36 16,-4 0-11-16,-1 0-14 15,0 0-24-15,0 0-64 16,0 0-123-16,0 0-235 16</inkml:trace>
  <inkml:trace contextRef="#ctx0" brushRef="#br0" timeOffset="97273.3549">23951 2204 799 0,'0'0'49'16,"0"0"-37"-16,0 0 40 15,0 0-27-15,0 0-2 16,0 0-23-16,-57-30-1 15,39 33-5-15,-6 11 6 16,-1 5 2-16,-3 1-2 16,3 5-5-16,-1 0 5 15,5 0 0-15,4 0-2 0,6-2-4 16,5 0 6 0,6-7-1-16,0 1 7 0,0-3-6 15,19-4 2-15,11-8 1 16,9-2 5-16,7 0 6 15,3-12-8-15,-5-2-3 16,-5-3-2-16,-4-2 5 16,-10 4-4-16,-8 0-1 15,-8 3 6-15,-2 5-3 16,-7 0-1-16,0 7 6 16,0 0 8-16,0 0 0 0,-10 0-17 15,-14 10-7-15,-6 7 7 16,1 2-2-16,10-2 4 15,9-5-4 1,4-1-2-16,6-5 4 0,0-2-1 16,0-4 1-16,0 0 5 15,13 0-4-15,11-11 3 16,-2-2-3-16,-4 4 0 16,-4 5 2-16,-11 3-3 15,-3 1 0-15,0 0-1 16,1 0-6-16,2 2-3 15,3 10 9-15,3 1 1 0,1-4 2 16,6-4 0 0,4-4-1-16,4-1-1 0,0 0 5 15,0-4-5-15,-2-10-14 16,-5-1 11-16,-1 0 2 16,-7-3 0-16,0-1 1 15,-5 0-2-15,-2-6 4 16,-2 1-2-16,0-5 2 15,0-2-2-15,0-4 0 16,-10-2 1-16,1 3 1 16,1 6-1-16,-1 9 10 15,0 10 19-15,5 4-2 16,2 4-15-16,2 1-13 16,0 0-11-16,-1 23-14 15,-1 7 23-15,1 10 2 0,1 2 0 16,0 0-1-16,0-1 1 15,0-2-3-15,4-1 3 16,4-3 0-16,1-4 0 16,-2-7 0-16,1-3 4 15,-2-5-2-15,2-5 0 16,0-4-2-16,0-7-92 16,1 0-235-16</inkml:trace>
  <inkml:trace contextRef="#ctx0" brushRef="#br0" timeOffset="97523.6864">24158 2338 810 0,'0'0'53'15,"0"0"-11"-15,0 0-8 16,0 0 7-16,0 0-15 15,0 0-11-15,34-16-12 16,-8 11-1-16,-2 1-2 16,-4-1 1-16,-3 2-3 15,-1-1-10-15,-2 3-17 16,2-1-37-16,-2 2-165 16,-3 0-225-16</inkml:trace>
  <inkml:trace contextRef="#ctx0" brushRef="#br0" timeOffset="98609.7523">24355 2387 706 0,'0'0'87'16,"0"0"-55"-16,0 0-12 15,0 0-13-15,0 0-1 16,0 0-5-16,3 0-1 15,13-5 1-15,8-5 1 0,3-4 0 16,-2-1-2-16,-3-4 5 16,-2 2 0-16,-6 1 10 15,-4 1 12-15,-4 5-12 16,-3 0 20-16,-3 3 3 16,0 2-16-16,0 2 11 15,-1 3-27-15,-15 0-6 16,-7 3-6-16,-4 14 4 15,0 5-3-15,7 2 5 16,4 0-2-16,7-4 0 16,5-2 1-16,4-4-3 15,0-5 4-15,6-1 0 16,16-5 3-16,11-3 3 16,9 0-6-16,4-1-28 0,-1-14-29 15,-6-3-23-15,-8 1-13 16,-4-1 23-16,-11 1 57 15,-9 2 13-15,-4 3 7 16,-3 3 15-16,0 4 83 16,-4 2-42-16,-15 3-49 15,-1 0-14-15,-5 0-1 16,4 5 1-16,6 8-3 16,5 1 0-16,7-2-1 15,3 2 2-15,0-4 2 16,0-3 0-16,6-2 2 15,7-3 3-15,1-2-4 16,-2 0 1-16,-1 0 0 0,-3 0-1 16,3 0-1-1,-3 1-2-15,0 9 0 0,3 4-5 16,0 6 2-16,0 6-1 16,2 10 6-16,-3 8 0 15,-1 9 0-15,-2 8 0 16,-5 1 1-16,-2-2 0 15,0-8 2-15,0-7-3 16,-5-9 0-16,-6-9 0 16,-3-7 15-16,-4-14-15 15,-5-5 11-15,-7-1-2 16,-3-4 8-16,-1-16-6 16,4-7 3-16,6-4-7 0,10-3 0 15,9-8-1-15,5-2-4 16,2-3-1-16,21 1-1 15,6-1 0-15,6 2 0 16,-1 8 0-16,1-1 0 16,-3 6 0-16,-1 1 0 15,1 2 2-15,-5 3 0 16,-3 7 2-16,-7 5-3 16,-6 6 0-16,-5 7 3 15,-4 1-4-15,-2 0-2 16,0 7-11-16,0 13 5 15,0 6 8-15,0 1 0 0,0-5 0 16,0-3 0 0,0-4 1-16,4-3 0 0,5-5-1 15,3-5 3-15,3-2 0 16,3 0 1-16,0-11 0 16,3-4 0-16,-2-6-1 15,-3-2-3-15,1-1 2 16,-5 2-2-16,-6 1 2 15,-4 4 0-15,-2 4-2 16,-13 7-27-16,-21 6-78 16,-17 0-57-16,-10 0-208 15</inkml:trace>
  <inkml:trace contextRef="#ctx0" brushRef="#br0" timeOffset="138344.0083">11532 3005 182 0,'3'-4'35'0,"1"-2"21"16,0 3-30-16,3-2 49 16,-4 3-49-16,-3 0 21 0,0 2 19 15,0-2 17-15,0 1 9 16,0-2-23-16,0 1-2 16,0-1-18-16,0-1 6 15,0 1-5-15,0 0-13 16,0 0 2-16,0-1-6 15,0 0-5-15,0 3 5 16,0 1-8-16,0 0-6 16,0 0-4-16,0 0-10 15,0 0-5-15,0 0 2 16,0 8-2-16,0 14-5 16,0 10 5-16,-3 6 4 0,-4 3 2 15,4 0-2-15,-2 0 2 16,5-1-5-16,0-1 0 15,0 3 4-15,4-6-5 16,3-4 1-16,2-2 0 16,1-6 1-16,-3-3-2 15,-1-2-1-15,-2-4 1 16,-1-5 0-16,-1-2 0 16,-2-4 2-16,1-4 0 15,-1 0-2-15,0 0 2 16,2 0 3-16,-2 0-2 15,1 0-1-15,-1 0 2 16,0 0 5-16,0 0-7 0,0 0 6 16,0 0 9-1,0 0-7-15,0 0-4 16,0 0 2-16,0 0-7 0,0 0 1 16,0 0-2-16,0 0 3 15,0 0-3 1,0 0 0-16,0 0 1 0,0 0-1 15,0 0 1-15,0 0 0 16,0 0 0-16,0 0 0 16,0 0-1-16,0 0 0 15,0 0 1-15,0 0 1 16,0 0-1-16,0 0-2 0,0 0 2 16,0 0-4-1,4 0 6-15,-4 0-2 0,0 0-1 16,0 0 0-1,0 0 0-15,0 0 1 0,0 0-1 16,0 0 0-16,0 0 0 16,0 0 0-16,0 0-1 15,0 0 1-15,0 0 3 16,0 0-3-16,0 0 0 16,0 0-1-16,0 0 0 15,0 0 1-15,0 0 1 16,0 0-1-16,0 0 0 15,0 0 1-15,0 0-1 16,0 0 0-16,0 0 0 16,0 0 0-16,0 0 0 0,0 0 0 15,0 0 0-15,0 0 0 16,0 0 1-16,0 0-1 16,0 0 0-16,0 0 0 15,0 0-1-15,0 0 1 16,0 0 1-16,0 0-1 15,0 0-1-15,0 0 1 16,0 0 0-16,0 0 0 16,0 0 0-16,0 0 1 15,0 0-1-15,0 0 0 16,0 0 0-16,0 0-1 16,0 0-1-16,0-2-15 15,0 0-15-15,0 0 10 16,-5 0 3-16,2 1-17 0,-2 0-28 15,2-2-37-15,0-4-84 16,3-3-380-16</inkml:trace>
  <inkml:trace contextRef="#ctx0" brushRef="#br0" timeOffset="138948.0195">11575 3031 531 0,'0'0'31'0,"0"0"64"0,0 0 3 15,0 0-18-15,0 0-30 16,0 0-18-16,-13-56-18 16,29 46-8-16,11 1-2 15,2 1-4-15,3 2 6 16,1 3-5-16,-4 3 1 15,3 0-1-15,-2 11-1 0,-3 11 0 16,-2 3 0 0,-7 1 0-16,-12 3 0 0,-6-4 0 15,0-1 1 1,-21 2 0-16,-22-1 4 0,-15 3 0 16,-10 1 6-16,3-1-5 15,4-2-5-15,12-3-2 16,22-4-111-16,18-8-146 15,9-8-321-15</inkml:trace>
  <inkml:trace contextRef="#ctx0" brushRef="#br0" timeOffset="139894.4007">11901 3252 653 0,'0'0'78'0,"0"0"-50"16,0 0-2-16,0 0 22 16,0 0-27-16,0 0-15 15,-157 86-3-15,154-66-1 16,3 0 0-16,13-3-1 16,14-3 1-16,9-3 1 15,7-6-2-15,3-3 4 16,-5-2-2-16,-1 0 0 15,-10-5-2-15,-10-4 3 16,-8-3-2-16,-8 2 5 16,-4-3-1-16,0-1-3 15,-14 2-2-15,-8 1 0 0,-1 0 4 16,-2 2-4-16,-1 0 0 16,6 3 0-16,7 2-1 15,7 1 1-15,6 1 2 16,0-1-1-16,9-2 0 15,23-4-2-15,13-2-4 16,7 0 4-16,1-1 0 16,-4 3 0-16,-10 1 3 15,-10 3-3-15,-16 2 0 16,-7 3 0-16,-6 0 1 0,0 0 0 16,-4 0 1-1,-17 0 24-15,-13 8-23 0,-4-2 0 16,6 5-2-16,2-2-1 15,7 2 0-15,11-2-1 16,8 2 1-16,4-1-2 16,1-1 1-16,22-1 1 15,2 0-1-15,8-2 1 16,-8 2 1-16,1 1-1 16,-4 2 0-16,2-2 0 15,-8 1-2-15,4 0-1 16,-8 1 2-16,-4-1 1 15,-2-2 0-15,-4 1-2 16,-2-1 2-16,0 1 0 16,-9-2 1-16,-7 0 3 0,-4-1 1 15,7-3-2-15,1-1 2 16,8-2-3-16,0 0 2 16,4 0 4-16,0-5 0 15,4-8-8-15,15-6-1 16,8 0 0-16,1-1 1 15,2-1 0-15,-7 4 0 16,-1-2 2-16,-4 2-2 16,-3 5 5-16,-5 4 11 15,-7 5-1-15,-1 1 0 16,-2 2-3-16,0 0-6 16,2 0-6-16,0 5-9 15,1 11 5-15,1 4 4 16,-1 0 1-16,3-3-1 0,-2 0 0 15,2-1 1-15,1-3-1 16,-1-1 2-16,1-3-1 16,2-1 0-16,1-1-1 15,4-5-10-15,-2-2-130 16,-2 0-196-16</inkml:trace>
  <inkml:trace contextRef="#ctx0" brushRef="#br0" timeOffset="140011.6351">12497 3338 446 0,'0'0'48'15,"0"0"-21"-15,0 0-21 0,0 0-6 16,0 0-166-16</inkml:trace>
  <inkml:trace contextRef="#ctx0" brushRef="#br0" timeOffset="140312.9764">12770 2926 950 0,'0'0'15'0,"0"0"32"15,0 0 43-15,0 0-35 0,0 0-52 16,0 0-3-16,-10 19-5 15,10 24 4-15,0 7 2 16,0 3-1-16,0 0 1 16,0-4 5-16,0-5-6 15,0-7 0-15,0-5 2 16,0-4-2-16,7-2 2 16,3-5-1-16,3-1-1 15,0-2 0-15,-3-3-3 16,-7-4-160-16,-3-6-380 15</inkml:trace>
  <inkml:trace contextRef="#ctx0" brushRef="#br0" timeOffset="140591.3388">12676 3285 856 0,'0'0'31'0,"0"0"42"15,0 0-13-15,0 0-7 16,0 0-37-16,0 0-10 16,127-80-6-16,-104 80-1 15,0 0 1-15,-4 7 0 16,1 8 0-16,-4 2 0 16,-1 2 0-16,0 0 1 15,-6 0 0-15,-3-3 0 0,1 1 0 16,2-3 0-16,-3 0-1 15,2-5-106-15,-2-5-104 16,0-4-398-16</inkml:trace>
  <inkml:trace contextRef="#ctx0" brushRef="#br0" timeOffset="140757.8937">13099 3155 800 0,'0'0'11'16,"0"0"-6"-16,0 0-5 15,0 0-12-15,0 0-12 0,0 0-269 16</inkml:trace>
  <inkml:trace contextRef="#ctx0" brushRef="#br0" timeOffset="141478.1452">13322 3196 686 0,'0'0'152'0,"0"0"-45"16,0 0-18-16,0 0-26 15,0 0-43-15,0 0-20 16,-33 17-2-16,8 2 2 16,0 5 0-16,5 0 0 15,11-3-3-15,9-1 3 0,0-3 0 16,6-3 0-16,17-5 0 15,12-6 2-15,7-3 1 16,-3 0-2-16,-4-4-1 16,-9-8 0-16,-10-2 1 15,-8 1 4-15,-8-1-4 16,0 1 2-16,-4-1-2 16,-15 3 0-16,-7 1-1 15,0 3 0-15,-3 1-2 16,9 4 2-16,11 0 0 15,2 1-2-15,7-1 1 16,0 2-4-16,0 0 1 16,19-1 1-16,1 1 3 0,9-3 0 15,-2 2 0-15,-2 1 1 16,-2-2-1-16,-3 2 0 16,-1 0-3-16,0 2 3 15,-5 12-6-15,1 1 0 16,2 6 5-16,-7 1 0 15,1 0 0-15,-3 0 0 16,-1-1 1-16,-4-8 1 16,0-2-1-16,0-6 0 15,0-4 0-15,0-1 1 16,-2 0 0-16,11-3 10 16,2-17 28-16,5-6-21 15,-3-5-11-15,4 1 5 0,-1-2-4 16,1 3-3-16,-3 4 0 15,-3 11 1-15,-3 3-3 16,-4 7 0-16,-4 3 0 16,-3 1-3-16,3 0-2 15,3 5-6-15,2 13 8 16,3 3-1-16,0-1 1 16,-4 4 1-16,-4-3-1 15,0-3 0-15,-3 1-3 16,0 1 3-16,0-3 1 15,0 3 2-15,-6 0-6 16,-1-2-90-16,7-7-140 16,0-5-571-16</inkml:trace>
  <inkml:trace contextRef="#ctx0" brushRef="#br0" timeOffset="141668.2328">14242 3513 970 0,'0'0'76'15,"0"0"-42"-15,0 0-30 16,0 0 8-16,0 0-11 0,0 0 1 16,-104 112-2-16,29-66-108 15</inkml:trace>
  <inkml:trace contextRef="#ctx0" brushRef="#br0" timeOffset="144743.6173">14858 3202 463 0,'0'0'57'15,"0"0"44"-15,0 0 4 16,0 0-6-16,0 0-15 16,0 0-7-16,3-67-24 15,-3 67 1-15,0 0-25 16,-6 13-29-16,-16 18-11 16,-10 9 11-16,1 7 7 15,9-7-7-15,12-5 1 16,10-6 0-16,0-4-1 0,14-7 0 15,19-6 1-15,9-7 0 16,-2-5 2-16,0 0 0 16,-8-13 0-16,-4-3-2 15,-9-1 4-15,-3 0-2 16,-3 5 0-16,-7 1 2 16,-3 8 1-16,-3 0 27 15,0 3-3-15,0 0-15 16,0 0-15-16,0 3-1 15,-3 6-4-15,-3 5 5 16,6-3-1-16,0-2 0 0,0-1 1 16,6-4 0-1,8-1 1-15,9-3 1 16,2 0-2-16,7-3 0 0,-6-9 0 16,-3 3-1-16,-7-2 0 15,-7 2-6-15,-6-2 7 16,-3 0 0-16,0 1-1 15,-23-1-2-15,-7 0-24 16,-3 1-2-16,-9 1 19 16,2 2 5-16,2 4 0 15,11 0 4-15,14 2 0 16,6-1 1-16,7-1 0 16,2-4 0-16,26-3-43 15,15-7 18-15,12-3 9 0,3-1 15 16,1-2-4-16,0-3-1 15,-8-3 2-15,-2 0 4 16,-10-2 0-16,-11-2-2 16,-1-1 2-16,-14-1 0 15,-4 8 2-15,-8 3 0 16,-1 5 0-16,0 7-1 16,-6 5 3-16,-5 4 15 15,-4 3-5-15,-8 10-14 16,0 19-3-16,-4 14 3 15,1 4-6-15,5 10 5 16,3 1-1-16,3-2 2 16,5 0-5-16,7-5 2 0,3-7 2 15,0-3 1 1,0-8 0-16,13-5 0 0,2-6 0 16,5-4 1-16,7-8-1 15,5-7 2-15,6-3 2 16,2-12-4-16,0-11-6 15,-6-5-18-15,-4-1 5 16,-4 0 12-16,-13 2 7 16,-5 7-1-16,-5 6 2 15,-3 5 2-15,0 4 15 16,0 5 31-16,-12 0-22 16,-7 2-27-16,-4 16-1 15,4 6-2-15,1-1 1 16,9-1 1-16,9 0 0 0,0-4 1 15,0-4 0-15,14-4 0 16,2-6 0-16,7-2 0 16,1-2 3-16,-1 0-1 15,1-12 1-15,-4-3-3 16,-4-2 0-16,-2-2-1 16,-5 1-1-16,-3-1 0 15,-3 3 1-15,-3-2 1 16,0 2-1-16,0 0 0 15,0 3-1-15,-2 2 1 16,0 5-1-16,2-1 2 16,0 4 0-16,0 0-6 0,18 0-19 15,2 3 14 1,8 0 5-16,-2 3 3 16,1 11 2-16,1 4-2 0,-2 3-1 15,1 4 3-15,-7-2 0 16,-6 1-1-16,-3-3 0 15,-4-2 1-15,-7-1 0 16,0-7 1-16,0-2 0 16,0-6 0-16,0-3 0 15,-4 0 19-15,-6-2 16 16,1-12-28-16,3-4 1 16,2-6-3-16,1 1-4 15,3-5 1-15,0-1-1 0,4-3-1 16,11-1 0-16,4 5 0 15,-5 3-1-15,1 8 1 16,-4 7-6-16,-1 6-57 16,0 3-17-16,2 1-136 15,5 0-139-15</inkml:trace>
  <inkml:trace contextRef="#ctx0" brushRef="#br0" timeOffset="144992.3996">16314 3643 898 0,'0'0'12'0,"0"0"-12"15,0 0 4-15,0 0-4 16,0 0-3-16,0 0 3 16,-49 98 3-16,7-65-3 15,-4-2-359-15</inkml:trace>
  <inkml:trace contextRef="#ctx0" brushRef="#br0" timeOffset="221766.5513">16541 3573 78 0,'0'0'6'16,"0"0"13"-16,0 0 1 16,0 0 14-16,0 0 8 15,0 0 20-15,0 0 16 16,114-95 4-16,-114 87-32 15,0 0-19-15,0 0-13 16,-3 3 10-16,-7 1-21 16,0 1-4-16,0 0 1 15,3 3 23-15,1 0 0 0,-4 0-13 16,-2 0 1 0,-2 6 17-16,1-1 13 0,4-1 20 15,2-2-24-15,4 1-14 16,3-3-5-16,0 0 20 15,0 0 12-15,0 0 15 16,23-14-14-16,15-11-20 16,12-6-21-16,11-3-9 15,2-2-4-15,-3-3 7 16,-2-3-4-16,-8 3-2 16,-14 3 0-16,-10 10-1 15,-16 6 0-15,-10 7-1 16,0 5-6-16,-17 3-12 0,-16 5 18 15,-7 0 0 1,0 9 0-16,3 7-1 0,10 3-1 16,9 1-8-16,12 1-8 15,6 2-11-15,5-1 9 16,17 3 0-16,6-2 10 16,5 2 5-16,0-2 5 15,2 1 0-15,-2-3 2 16,-3 1-2-16,-2 0 1 15,-11 2-1-15,-5-5 0 16,-6-1-2-16,-6-5-4 16,0-4-12-16,0 0 11 0,-16-2 7 15,-14 0 5 1,-8-2 5-16,-1-2-5 0,-1-3 1 16,12 0-1-16,8-6-1 15,11-6 4-15,5-5 7 16,4-4-15-16,10-4-4 15,26-5-31-15,9-4 3 16,11 0 20-16,-2-5-3 16,-1-3-1-16,-7 3 0 15,-7-2 16-15,-7 3 1 16,-11 0 3-16,-7 3 0 16,-9 1 24-16,0 4 2 15,-5 6 10-15,0 8-3 0,0 9 10 16,0 7-27-1,-11 0-20-15,-6 22-2 0,-9 18 2 16,-4 16 5-16,0 7-3 16,8 3-1-16,3-2 0 15,14-2 0-15,5-5 1 16,0-6 0-16,5-6-2 16,17-9 0-16,0-6-3 15,2-12 2-15,-2-11 0 16,1-7 1-16,0-8 4 15,0-16 12-15,-4-2-9 16,-3-2 0-16,-6 7 1 16,-4 7 1-16,-6 9 8 15,0 3-2-15,0 2-15 16,0 0-7-16,0 2-5 0,0 11 12 16,0 5 4-16,10 2-4 15,5 0-12-15,6-3-5 16,0-6 7-16,3-2 2 15,2-4-6-15,-3-5-4 16,-3 0 10-16,-4-7-1 16,-6-8 9-16,-4-2 1 15,-3-4 0-15,-3 0 3 16,0-1 1-16,-7 2-3 16,-10 0-2-16,-7 2-2 15,-7 6-1-15,0 1 1 16,1 5-11-16,9 1 13 15,12 5-1-15,7 0 1 0,2 0-14 16,17 0-49-16,12 0 18 16,15-3 40-16,8-4 5 15,0-5-7-15,1-2 3 16,-4-3 3-16,-4-3 2 16,-11 1 2-16,-6-1 4 15,-9 4 11-15,-9 4 15 16,-7 2 13-16,-3 5-10 15,0 2-3-15,0 3-6 16,0 0-27-16,0 0-8 16,-8 21 3-16,-3 15 5 0,1 10 3 15,1 13 2-15,5 9 1 16,-2 10-4 0,6 1-1-16,-3 7-1 0,3-2 5 15,0-8 1-15,0-1-3 16,0-8 1-16,0-3-1 15,3-6-2-15,-3-10 2 16,0-10-3-16,0-9 0 16,0-12 0-16,0-9-9 15,0-5-26-15,0-3-26 16,0-3-2-16,0-25-191 16</inkml:trace>
  <inkml:trace contextRef="#ctx0" brushRef="#br0" timeOffset="222396.2085">17890 3364 990 0,'0'0'15'0,"0"0"12"16,0 0 18-16,0 0-37 15,0 0 3-15,0 0-11 16,0 0-2-16,149-43-6 16,-144 69-13-16,-5 4-2 15,-8 1 5-15,-12-3 18 16,-10-2 1-16,0-4 0 0,-1-4 0 16,2-3 3-16,9-5-2 15,7-3-2-15,9-2 3 16,4-2-3-16,0-3 9 15,4 0-2-15,25 0-7 16,13-15 9-16,16-3-6 16,10-4-1-16,8-6 0 15,1-4-2-15,2 3 0 16,-2-2 4-16,-8 2-4 16,-10 0 1-16,-12 0 0 15,-14 0 0-15,-10 5 1 0,-12 4 0 16,-11 6 3-1,0 3 5-15,-6 2-2 0,-16 7-6 16,-6 2 2-16,-1 0-4 16,-4 14 0-16,9 8-2 15,6 2 2-15,9 1 0 16,9-1-1-16,0-2 1 16,12-5 0-16,15-3 1 15,6-4 1-15,6-3 3 16,5-2-2-16,4-5 2 15,0 0-1-15,2 0-4 16,-5 0 1-16,-3-5-1 16,-3-1 1-16,-9 3-1 0,-10 0-9 15,-12 3-34-15,-8 0-53 16,-8 0-76-16,-25 0-265 16</inkml:trace>
  <inkml:trace contextRef="#ctx0" brushRef="#br0" timeOffset="283201.4238">2305 11252 489 0,'0'0'43'16,"0"0"80"-16,0 0-37 0,0 0-7 16,0 0-20-16,0 0-40 15,-3-9-11-15,3 9-8 16,0 9 0-16,0 11 0 15,0 9 5-15,0 5 1 16,0 4-4-16,0 6 0 16,3 3 4-16,10-5-2 15,1-2 0-15,4-11 2 16,4-3-6-16,-1-9 6 16,6-3-1-16,-2-7-1 15,2-7 2-15,3 0 2 16,1-10 4-16,5-11 12 15,3-9 0-15,4-8-6 16,2-5-6-16,10-7-6 16,5 3-4-16,4 5 0 0,10 5 1 15,-5 8-3-15,-2 6 1 16,-9 9-1-16,-9 11 4 16,-10 3-3-16,-9 3-1 15,0 14 1-15,-5 5-3 16,-2 2 3-16,-1 2-1 15,2-2 1-15,4 1-1 16,-1-4 1-16,4-2 0 16,2-8 2-16,0-2 0 15,3-8 4-15,-2-1-4 16,-1-4 9-16,4-13-3 16,1-6-1-16,5-2 5 0,6-5-1 15,6 3 2 1,12 0-11-16,-1 8-2 0,-8 6-1 15,-13 12-1-15,-11 1 1 16,-7 1 0-16,0 15-2 16,0 0 2-16,1 4 3 15,-2 0-3-15,3-3 0 16,4 0 0-16,5-4 2 16,0-4-1-16,4-3-1 15,3-6 3-15,1 0-3 16,3 0 1-16,-4-13 3 15,-3-2-3-15,3-5-1 16,1-5 2-16,3 2 1 0,3 1-2 16,-10 6 0-1,-8 7-1-15,-10 9 0 0,-5 0-1 16,1 0 1-16,-1 12 0 16,5 5 0-16,1 2 0 15,5 1 0-15,3-1-1 16,11-2 1-16,15-3 0 15,5-7 1-15,2-4-3 16,2-3 4-16,-9 0-2 16,-1-8 1-16,-3-4-1 15,-6-2 2-15,-10-2-2 16,-10-1 1-16,-3 1-1 0,-11 0 1 16,0-4 3-1,-4-3 0-15,3-1-3 0,-5 0 0 16,-2 2-1-16,1 6 1 15,-6 2-1-15,-2 10 2 16,0 1-2-16,0 3 0 16,0 0 1-16,0 0-2 15,0 0 0-15,0 0-1 16,0 0 2-16,0 0-2 16,0 0 2-16,0 0 1 15,0 0-1-15,0 0-6 16,0 0 4-16,0 12-23 15,0-1-120-15,4-1-178 16</inkml:trace>
  <inkml:trace contextRef="#ctx0" brushRef="#br0" timeOffset="284838.488">9893 11681 476 0,'0'0'42'0,"0"0"56"16,0 0-5-16,0 0-11 15,0 0-54-15,0 0-27 16,-4 24 0-16,4 18 1 0,0 5 7 16,10-5-6-16,3-2 6 15,0-7 3-15,7-3 1 16,-1-10-8-16,4-4 6 15,2-10 1-15,5-6 9 16,6 0 1-16,6-2 1 16,4-13 2-16,0-7-12 15,2-4 5-15,1-7 0 16,9-1-3-16,3-1-10 16,8 6-3-16,-5 7 3 15,6 6-4-15,-9 12-1 16,-2 4 0-16,0 0 5 15,-5 18-5-15,-2 1 0 16,7 5 1-16,6-5 1 16,2 1-1-16,9-8 3 0,0-4 3 15,6-2-6-15,2-6 3 16,2 0 4-16,-2-3-5 16,-4-10-2-16,-1-4 1 15,-7-5 6-15,-2-7-7 16,3-5 5-16,3 1-3 15,3 3 2-15,-7 10-5 16,-8 13 0-16,-14 5 0 16,-9 2 0-16,-11 0 0 15,-4 14 0-15,3 11-1 0,0 2 1 16,5 2 0 0,7 2 1-16,4-9-1 0,-3-3 1 15,1-5-1 1,5-8 1-16,1-2 1 0,0-4-4 15,0 0 4-15,0 0-4 16,-2-14 2-16,8-1 0 16,5-2 2-16,12-2-2 15,11-2 2-15,8 4 0 16,-3 5-2-16,0 7-1 16,-17 5 1-16,-6 0 0 15,-16 0 0-15,-9 0 0 16,-13 4 1-16,-9-3-1 15,-2-1 0-15,-3 0 0 0,4 0 0 16,3 0 1-16,5 0-1 16,-6 0 0-16,2 0 0 15,-3-1 0-15,-5-3 1 16,-3 1 0-16,-7 1-1 16,-1 2 0-16,-2 0 1 15,0-2 2-15,0 2-2 16,0-2 2-16,0 2-3 15,0 0 1-15,0 0 1 16,0 0-2-16,0 0 1 16,0 0 0-16,0 0 1 0,0 0 0 15,0 0 0 1,0 0 2-16,0 0 6 0,0 0-2 16,0 0 5-16,0 0-2 15,0 0-4-15,0 0 2 16,0 0-7-16,0 0 3 15,0-3-4-15,0 3 0 16,0-3 0-16,0 3-1 16,0 0 0-16,0 0 0 15,0 0 0-15,0 0 1 16,0-1-1-16,0 1 0 16,0 0 0-16,0 0 0 15,0 0 0-15,0 0 0 16,0-4 0-16,0 4 0 15,0 0 1-15,0 0-1 16,0 0 0-16,0 0 0 16,0 0 0-16,0 0 0 0,0 0 0 15,0 0 0-15,0 0 0 16,0 0 0-16,0 0 0 16,0 0-1-16,0 0 1 15,0 0-1-15,0 0-17 16,0 0-43-16,0 0-36 15,-8 0-70-15,0 0-55 16,0 4-317-16</inkml:trace>
  <inkml:trace contextRef="#ctx0" brushRef="#br0" timeOffset="291549.0648">3728 12216 648 0,'0'-20'143'0,"-3"0"-8"16,-9 1-73-16,-1 3 17 16,-4 5-29-16,-2 4-17 15,-8 7-16-15,-12 11-8 16,-16 18-6-16,-4 14-3 0,2 8 1 15,9 2 0-15,15-2 4 16,12 0-4-16,15-3 3 16,6-2-3-16,3-5-1 15,24-5 0-15,9-12 0 16,9-11 4-16,9-13-4 16,8-3 3-16,-4-21-3 15,-4-9 6-15,-5-6-3 16,-12-1 1-16,-7 3-2 15,-12 7 4-15,-12 11-6 16,-6 7 25-16,0 4 4 16,-13 5-7-16,-8 3-22 15,-5 6-1-15,-2 13-1 16,13 6 2-16,5 0-4 0,10 0 3 16,0 0 0-16,13-1 1 15,8-8 0-15,4-3 1 16,5-6 0-16,0-7 1 15,-2 0-2-15,-5 0 0 16,-4-4 2-16,-8-9-2 16,-4-1 2-16,-1-4 2 15,-6 1-3-15,0 1-1 16,0-1 0-16,0 0 0 16,0-2-4-16,-9 2-8 15,3 4-10-15,3 4 16 16,0 1 1-16,3 5 1 15,0 3 4-15,0-1-2 16,12 1-5-16,14 0 3 0,9 0 2 16,-2 1-2-16,-5 10 4 15,-8 3-2-15,2 3 1 16,-1 3 0-16,-6 1 0 16,1-1-1-16,-5-6 1 15,-5-2 1-15,0-2 0 16,-2-5 4-16,-4-3-4 15,3-2 1-15,-3 0 1 16,0 0-2-16,2 0 3 16,2-7 3-16,5-10 0 15,6-2-6-15,3-9 0 0,5 3 1 16,3 0-1 0,-2 6-1-16,-9 2 1 0,-2 10 0 15,-7 1 0-15,0 6-3 16,2 0 3-16,2 6-5 15,5 8 5-15,1 6 1 16,-5 3-1-16,4 0 0 16,-5 1 0-16,1-5 0 15,-2-2 0-15,1-5 0 16,-4-4 0-16,0-6 1 16,0-2-1-16,6 0 0 15,6-15 4-15,5-5-2 0,6-6-2 16,-5 1 0-1,-2-3 2-15,-2 4 0 0,-4 0-2 16,-7 2 1-16,-6 0 1 16,-3 8-2-16,0 0 1 15,-9 4-1-15,-10 7 0 16,-1 3-3-16,-2 0-2 16,4 13 3-16,9 1-5 15,6 5 1-15,3-2-2 16,0 2 2-16,12 1 3 15,6-3 2-15,-3-3-1 16,3 1 2-16,-3-2-1 16,-2-2 1-16,-1 3 0 15,-2-2-1-15,-2-2 1 16,1 0 0-16,-3-3 0 16,1-4-1-16,-4 1 2 0,-3-1-2 15,0 1-1-15,0 2 2 16,-16-2 1-16,2 1-1 15,4-5 0-15,1 0 0 16,9 0 2-16,-4 0 0 16,4-9-1-16,0-8-1 15,4-3 0-15,8-2-1 16,12-2 2-16,-2 5-2 16,5-2 2-16,-2 2-1 15,-5 5 0-15,2 4 0 16,-4 3 0-16,-6 5 0 0,-3 2-1 15,-2 0 0 1,1 0-8-16,-2 16 9 0,-1 4-3 16,-5 2 3-16,0 3-1 15,0-3 0-15,0 4-3 16,0-5 4-16,0-1 4 16,0-3-4-16,11-5-74 15,-2-5-93-15,4-7-267 16</inkml:trace>
  <inkml:trace contextRef="#ctx0" brushRef="#br0" timeOffset="291685.7009">4978 12289 468 0,'0'0'50'0,"0"0"4"0,0 0-28 15,0 0-26 1,0 0-9-16,0 0-481 0</inkml:trace>
  <inkml:trace contextRef="#ctx0" brushRef="#br0" timeOffset="292428.3124">5042 12464 650 0,'0'0'32'16,"0"0"85"-16,0 0-72 15,0 0 27-15,0 0-38 0,0 0-26 16,103-120-4-16,-68 98 1 16,0 5 0-16,-11 1-5 15,-13 3 10-15,0-1-9 16,-11 4 7-16,0 4 3 16,-3 0-5-16,-22 3-6 15,-11 3-2-15,-7 0 1 16,7 9 0-16,5 2 0 15,10 1-1-15,5 4-2 16,11-2 3-16,5 2 0 16,0 1-1-16,9-1 1 15,19 2 1-15,5-1 0 16,0 1 0-16,-3-2 2 16,-5-2-2-16,-9 2 0 15,1-3-2-15,-12-1 2 0,-1 0-1 16,-4-2 1-16,0 2 0 15,0-2 0-15,-12-3 4 16,-3 0-4-16,-3 0 6 16,2-4-5-16,5-3 0 15,5 0 0-15,3 0-1 16,3-3 7-16,0-11-5 16,0-5-1-16,16-5-1 15,16-9-5-15,1 0-1 16,3-3-3-16,-3-6-7 15,2 2 7-15,-8-4 9 0,-3 5 0 16,-6 2 1-16,-9 4 1 16,1 7-1-16,-7 3 8 15,-3 4 2-15,0 6 9 16,0 2-14-16,0 8 3 16,0 0 1-16,0 3-1 15,0 0-9-15,-3 19-5 16,-4 7 5-16,-5 7 0 15,6 4 0-15,3 7 0 16,3 2 2-16,0-3-2 16,0 0 0-16,6-4 6 15,3-3-5-15,0-6-1 16,0 1 0-16,3-9 1 0,-3 0-1 16,0-1 3-16,4-1-3 15,-4-7-72 1,-1-7-380-16</inkml:trace>
  <inkml:trace contextRef="#ctx0" brushRef="#br0" timeOffset="293199.3527">5267 12475 681 0,'0'0'45'0,"0"0"-6"16,0 0 43-16,0 0-15 15,0 0-22-15,0 0-42 0,91-58-3 16,-34 49-1-16,7-2 1 16,18-1 1-16,2 2 2 15,7 1 0-15,-14-2-2 16,-17 2-2-16,-22-1 2 16,-12 3-1-16,-17 3 5 15,-9-2-2-15,0 2 53 16,-15-1-45-16,-15 0-7 15,-6 5 2-15,-9 0-6 16,7 17-2-16,-1 9 2 16,9 1 0-16,5 0-1 15,9 2-2-15,11-2 3 16,5-4-3-16,0 0 3 0,9-4 1 16,12-5-1-16,7-4 0 15,5-10 5-15,6 0-5 16,1-4 3-16,2-13 0 15,-8-3-2-15,2-5 4 16,-9 2-4-16,-1-4 2 16,0 4 2-16,-6 3-3 15,-4 4 2-15,-6 10 2 16,-7 1 6-16,-3 5 7 16,0 0-19-16,6 0 0 15,0 10-4-15,5 10 2 16,2 3 4-16,2 1 0 15,-2-1-2-15,0-3 0 16,-2-7-3-16,-5-3 3 0,-3-3 5 16,0-7-5-16,3 0 1 15,1-3 20-15,7-11 38 16,4-5-44-16,0-5 0 16,1 1-6-16,-1 0-8 15,3 1 2-15,-6 0 0 16,-1 9-1-16,-4 4-1 15,-7 6 1-15,0 3-2 16,-3 0-3-16,7 8-5 16,-2 9 6-16,2 5 2 15,-4 0 0-15,3 1 0 16,-3-4 1-16,3-2-1 16,-3 0 0-16,-3-1 1 0,2-5-1 15,2 2 0-15,-1 2-1 16,6-1-23-16,-6 0-122 15,4-11-313-15</inkml:trace>
  <inkml:trace contextRef="#ctx0" brushRef="#br0" timeOffset="295772.5374">6613 12054 626 0,'0'0'47'16,"0"0"72"-16,0 0-50 15,0 0-11-15,0 0-1 0,0 0-24 16,-23-49-1-1,23 49-8-15,0 0-19 0,0 0-4 16,0 0-1-16,0 3-5 16,0 14 4-16,-4 6 1 15,1 7 1-15,0 9-1 16,-3 7 1-16,0 4 0 16,-5 2 6-16,4-1-2 15,3-4-2-15,2 1-1 16,2-4 1-16,0-2-2 15,0 1-1-15,0-3 0 16,2-8 3-16,9-5-3 16,6-10 0-16,5-7-3 15,5-8 8-15,1-2-4 16,2 0-1-16,-5-12-124 0,-5-10-278 16</inkml:trace>
  <inkml:trace contextRef="#ctx0" brushRef="#br0" timeOffset="296117.6003">6343 12336 621 0,'0'0'17'0,"0"0"3"16,0 0 8-16,0 0 49 16,0 0-66-16,0 0-11 0,-26-10 0 15,62 13 4-15,12-3 5 16,10 0 16-16,-1 0 2 16,-5-3 2-16,-14-4-18 15,-9 0-3-15,-13 5-3 16,-5-3-4-16,-8 5 1 15,-3-3 1-15,0 3 4 16,0 0-3-16,0 0-4 16,0 0-67-16,-3 0-140 15,-7 0-103-15</inkml:trace>
  <inkml:trace contextRef="#ctx0" brushRef="#br0" timeOffset="297379.4111">7379 12361 508 0,'0'0'43'0,"0"0"80"16,0 0-45-16,0 0-21 16,0 0 8-16,0 0-39 15,0-42-26-15,0 52-3 16,0 12 3-16,-13 10 2 0,6 2-2 16,2-4 2-16,2 0 3 15,3-6-2-15,0 1 3 16,8-4-3-16,12-4 4 15,0-5-5-15,10-8 1 16,11-4 5-16,1 0 1 16,0-4-6-16,-7-5-3 15,-12-8-58-15,-8-5-629 16</inkml:trace>
  <inkml:trace contextRef="#ctx0" brushRef="#br0" timeOffset="297533.9989">7594 12266 566 0,'0'0'43'0,"0"0"-37"16,0 0-6-16,0 0-14 16,0 0 0-16,0 0-400 15</inkml:trace>
  <inkml:trace contextRef="#ctx0" brushRef="#br0" timeOffset="297999.7949">7578 12491 549 0,'0'0'58'0,"0"0"89"16,0 0-75-1,0 0 8-15,0 0-34 16,0 0-22-16,6-99-16 0,10 95-3 15,0 4-3 1,4 0-2-16,2 4 0 0,-5 12-3 16,-1 1 3-16,-4 5 0 15,-2 1 1-15,-2-2 0 16,-2-4-1-16,-3-4 0 16,0-4 0-16,-3-6 3 15,0-3-2-15,0 0 3 16,0 0 0-16,3 0 20 0,0-15 60 15,1-2-67-15,4-7-13 16,4 2-4-16,4-3 0 16,2 3 0-16,0 2 4 15,1 7-4-15,-7 6-2 16,-1 7 2-16,2 0-1 16,-4 0-3-16,3 15 4 15,3-1 0-15,-6 6-6 16,1-3 11-16,2 0-8 15,-6-1 4-15,2-2-1 16,-1-1 0-16,-4-1 4 16,-3-2-4-16,0 4-1 15,0-4-87-15,0-7-183 16</inkml:trace>
  <inkml:trace contextRef="#ctx0" brushRef="#br0" timeOffset="298284.9119">8112 12048 858 0,'0'0'29'16,"0"0"49"-16,0 0-29 16,0 0 17-16,0 0-46 0,0 0-20 15,0 3-1 1,20 47 1-16,-3 9 2 15,-5 7 1-15,-5-3-4 16,-3-6 2-16,-1-6-1 0,1-4 1 16,-4-7 4-1,0-8-4-15,0-8-1 0,0-7 1 16,0-7-1-16,0-4 0 16,0-6-88-16,0-7-182 15</inkml:trace>
  <inkml:trace contextRef="#ctx0" brushRef="#br0" timeOffset="298675.9937">7925 12402 448 0,'0'0'244'0,"0"0"-183"0,0 0 5 15,0 0-32 1,0 0-22-16,0 0-9 0,26-5-2 15,13 10 4-15,10-5-1 16,3 0-4-16,3 0 0 16,0 0 3-16,-4-10-1 15,-8-2-2-15,-13 0 3 16,-9-1 4-16,-14 4 2 16,-1-1-6-16,-6 3 24 15,0 3 35-15,0 1-31 16,-13 3-17-16,-8 0-12 15,-6 4-2-15,2 11 0 0,4 2-2 16,6 3 0-16,9-1 1 16,3-2-1-16,3 3 1 15,3-4 1-15,12-5 0 16,9 3 0-16,4-5 1 16,7-2 2-16,8 3-3 15,0-5-4-15,-7 0-228 16</inkml:trace>
  <inkml:trace contextRef="#ctx0" brushRef="#br0" timeOffset="301361.5798">8555 12348 528 0,'0'0'95'0,"0"0"-1"16,0 0-40-16,0 0-14 16,0 0-19-16,0 0-9 15,0 0-9-15,107-63 1 16,-80 63-3-16,-6 8-1 15,3 11 3-15,-8 8-3 16,-7 2 0-16,-9 5 0 16,0-2 3-16,-4 1-2 15,-14-6 1-15,-5-5 5 16,-2-5-6-16,4-7 8 16,6-6 6-16,5-4 17 15,0 0 3-15,6-7 10 0,1-10-19 16,3-5-17-16,0-2-6 15,1-2-1-15,15-3 0 16,5 2-1-16,0 3-1 16,4 4 0-16,-6 5 0 15,-1 8 2-15,-3 4-4 16,-6 3 1-16,3 3-3 16,-3 12 0-16,4 7 2 15,-3 0 1-15,3 4 1 16,-3 1 0-16,2-1 0 15,-3-6 0-15,-1-3 0 16,2-5 1-16,-4-7-1 16,-4-3 1-16,-2-2 1 15,7 0 2-15,3-7 20 16,3-9 2-16,1-7-18 16,1 1 1-16,-6-3-4 15,6-3-1-15,-3 1-4 0,-2 0 0 16,-1 8 0-16,-6 5 7 15,-3 4-7-15,0 7 0 16,0 3 2-16,0 0-2 16,0 0 0-16,0 0-9 15,0 0 5-15,0 0 3 16,0 8 1-16,0-3 0 16,0-1-3-16,0-1 3 15,0 1 1-15,0 2-1 16,3-2 0-16,15-1-3 0,1-3 2 15,13 2 1 1,1-2 1-16,5 0 0 0,2 0-1 16,-2 0 1-16,-1-5-1 15,-8-5 0-15,-4 3 0 16,-12 3 1-16,-3-6-1 16,-6 7 2-16,-1 0-3 15,-3 0 1-15,0 3 0 16,0 0 1-16,-19 0 1 15,-7 6-2-15,-7 11-1 16,1 3 0-16,9 2 0 16,0 2 1-16,10-1-2 15,7-3 0-15,2-4 0 0,1 0 0 16,3-6 2-16,0-5 0 16,0-3 0-16,7-2 3 15,5 0-2-15,5-10 2 16,-1-6-2-16,1 3 2 15,-2-3-2 1,-5 6 0-16,-3 3 1 0,-4 7-2 16,-3 0-2-16,0 6-4 15,0 13 4-15,3 2 2 16,4 3-1-16,6-5 2 16,5-5-2-16,2-6 2 15,3-3-1-15,2-5 2 0,2-5-2 16,-3-11 1-1,1-9 1-15,-5-6-2 0,-1 1 1 16,-6-4 4-16,1-5-5 16,-5-3 0-16,-3-7 3 15,-2-3-2-15,-4-5-1 16,0 1 1-16,-16-1 0 16,-1 8-1-16,1 9 0 15,0 10 0-15,6 14 0 16,6 9 0-16,1 7 0 15,0 3-6-15,0 24-1 16,3 13 5-16,0 9 2 16,0 8 0-16,12 2 0 15,3 0 0-15,-3 4-1 16,-3-10 1-16,3-3 0 0,0-5 0 16,0-8 0-16,4-7 0 15,-2-11 0-15,-1-5 0 16,-1-4 1-16,7-10-1 15,8 0 2-15,3 0 1 16,2-17 1-16,6-3 1 16,-3-3-3-16,2-1 2 15,-9-1-3-15,-4 1 5 16,-10 7-4-16,-8 2-1 16,-6 4-1-16,0 2 2 15,-17 5-2-15,-13 4 1 16,-2 0-1-16,6 0-3 15,11 14-2-15,6 1-7 16,9 10 7-16,3-3 0 0,18 4 2 16,5 4 3-1,4-2 0-15,-1-3-1 0,-10-1-3 16,-2-5 4-16,-1 1 0 16,-9-7-2-16,-1-3 5 15,-3 0-4-15,-3-3 1 16,0 0-5-16,-1-2 5 15,-14 3 1-15,-7-3-1 16,-2-1 0-16,3 1-47 16,3-5-118-16,15 0-252 15</inkml:trace>
  <inkml:trace contextRef="#ctx0" brushRef="#br0" timeOffset="301527.2376">10318 12521 906 0,'0'0'29'0,"0"0"63"15,0 0-65-15,0 0-23 16,0 0-4-16,0 0-107 16,-84 2-682-16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2T12:09:13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4189 16610 41 0,'0'0'52'0,"0"0"-28"16,0 0-17-16,0 0 12 16,0 0-5-16,0 0-11 15,0 0-3-15,0 0 0 16,0 0-3-16,0 2-4 15,4 1-4-15,-1-1-17 0,3 1-23 16</inkml:trace>
  <inkml:trace contextRef="#ctx0" brushRef="#br0" timeOffset="415.4708">5843 16404 195 0,'0'0'29'0,"0"0"22"0,0 0-31 16,0 0 4-16,0 0-24 16,0 0 0-16,0-5-51 15,0 11-55-15</inkml:trace>
  <inkml:trace contextRef="#ctx0" brushRef="#br0" timeOffset="824.5667">7375 16472 64 0,'0'0'14'16,"0"0"18"-16,0 0 0 16,0 0-7-16,0 0-16 15,0 0-9-15,-3 0 0 16,3 1-1-16,0 6-1 16,-3 0-34-16,3-1-47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06:53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18643 8035 821 0,'0'0'18'0,"0"0"3"15,0 0 36-15,0 0-2 16,0 0-19-16,0 0-12 16,0 0-12-16,-5-26-3 15,5 26-1-15,0-3 4 16,4-3 10-16,13-2 0 15,6-2-9-15,6 2-3 16,2-1 1-16,3 4 6 16,4 1-17-16,2 4 11 15,-4 0-9-15,-11 0 3 0,-1 6-5 16,-2 11-3 0,1 7 3-16,-2 8-1 15,0 7-2-15,-2 7 3 0,-7 2 0 16,-6 7 0-16,-6 7-2 15,0 5 2-15,-2 3 3 16,-8 2-2-16,-1-6-1 16,1-6 0-16,6-7 2 15,0-4-2-15,3-3 0 16,1-3 0-16,0-1 0 16,0-2 1-16,16-3 0 15,5-6-1-15,6-2-3 16,8-8 3-16,-1-3 2 15,4-5-1-15,4-2 1 16,-3-5-2-16,-2 0 0 16,-10-6 5-16,-10 0-5 15,-13 0 1-15,-2 0 0 0,-2 0 0 16,0 0-1-16,0 0-3 16,-9 4-2-16,-20 16 3 15,-14 12 2-15,-11 12 4 16,-6 6-4-16,2 11 0 15,5 6 0-15,8 1 0 16,10 2 1-16,13-7-1 16,9 0-3-16,12-2 3 15,1 3 0-15,0 3 0 16,11 2 0-16,3 2 2 16,-2 4 1-16,4 4-5 15,2 6 4-15,-1 11-1 0,2 6-1 16,-6 5-3-16,0 7 3 15,-2 7 1-15,0-6 3 16,6-4-3-16,6-8 2 16,-1-18 1-16,-2 2-4 15,-3-1 0-15,-6 2 1 16,-3-5 2-16,2-4 2 16,-1-5-4-16,-5 1-1 15,-3 1 2-15,-1-3-1 16,0-4 13-16,-1-12-12 15,-14-8 0-15,-9-9 2 16,-10-4-1-16,-15-10 1 16,-15-9 0-16,-18-4 2 0,-6-10-4 15,-5-3-1-15,7 0-1 16,10 0 0-16,21 0-46 16,17 0-67-16,19 0-239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07:50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7613 794 39 0,'-1'6'12'16,"1"-1"1"-16,-3 0 2 16,3-4-7-16,0 1 12 15,0-2 3-15,0 0 94 16,0 0 33-16,0 0-58 15,0 0-32-15,0 0-14 16,0 0-10-16,0 1-12 16,0 4-24-16,0 4-3 15,0 4 3-15,0 2 3 16,0 1 8-16,0-4 4 0,-3-2 0 16,0-5 12-1,3-4 4-15,0-1-6 0,0 0 43 16,0 0 43-16,0 0-8 15,0-3-21-15,0-7-44 16,0-2-30-16,-3 3-5 16,0 6 0-16,3 0 1 15,-3 3-4-15,-2 0 0 16,0 0-8-16,-6 9-12 16,-3 8 12-16,3 6-104 15,2 2-56-15,3-4-195 16</inkml:trace>
  <inkml:trace contextRef="#ctx0" brushRef="#br0" timeOffset="292.9661">7650 1210 306 0,'0'0'268'16,"0"0"-237"-16,0 0-1 15,0 0 6-15,0 0 23 16,0 0-1-16,-26 14-12 16,26-14-11-16,0 0 4 15,0 0 25-15,3-8 16 16,3-4-42-16,-3-1-30 16,0 2 10-16,-3 5-6 15,0 3-3-15,0 2-8 16,0 1-1-16,0 0-1 0,0 0-6 15,0 1-119 1,0 5-65-16,16-3-192 0</inkml:trace>
  <inkml:trace contextRef="#ctx0" brushRef="#br0" timeOffset="2881.0384">8233 1226 556 0,'0'0'93'16,"0"0"40"-16,0 0-56 0,0 0-66 16,0 0 6-1,0 0-9-15,124-125 5 0,-68 93-4 16,-2 2-1-16,1-4 6 16,-6-2 0-16,-7 4 3 15,-6 1-4-15,-14 8-2 16,-13 6 7-16,-9 4 4 15,0 5 16-15,-27 6-37 16,-19 2-1-16,-17 1 0 16,-4 15 5-16,3 4-5 15,11-1 0-15,18-1-1 16,8 2-7-16,18-1-11 0,9 3-1 16,19-2 6-1,30 0 13-15,16 1 1 0,2-6 0 16,2 0 1-1,-8 1 0-15,-9 1-1 0,-9 1 0 16,-10 2 0-16,-11 0 0 16,-8 0 0-16,-8 2-1 15,-6-3 1-15,-9 3 0 16,-21-4 2-16,-6 0-1 16,-7-6 0-16,-1-4 3 15,7-2-4-15,9-5-3 16,10-1 3-16,10 0 9 15,8 0-5-15,0-17 4 16,19-9-8-16,13-10-4 16,13-3 2-16,3-3 2 0,-1-2 0 15,-3-2 1 1,-4-2 1-16,-7-4-2 0,-3 5 0 16,-12 1 0-16,-8 5 1 15,-7 7 1-15,-3 4 11 16,0 6 9-16,-9 5-12 15,-4 9 0-15,7 6-6 16,-4 4-4-16,-2 9-8 16,-2 25-10-16,-9 12 17 15,3 13 1-15,5 6 0 16,0 2-1-16,6 0 1 16,3-3 0-16,3-5 0 15,3-4-2-15,0-9 2 16,0-8 0-16,3-12 1 0,3-13-1 15,-1-7 2-15,-3-6-2 16,4 0 11-16,7-13 41 16,7-16 10-16,3-12-50 15,4-1-6-15,1 6 1 16,-8 7 0-16,-4 12-7 16,-6 10 1-16,-10 7-2 15,0 0 0-15,0 7-11 16,3 17 1-16,0 9 11 15,6 2 0-15,0-1 1 16,6-6-1-16,-3-5 0 0,4-9 1 16,1-1-1-16,-1-9 1 15,-3-4 0 1,7 0 0-16,-1-6 8 16,1-12-5-16,5-9-2 0,-5-2-2 15,-1-1 9-15,-3 5-8 16,-2 8 1-16,-11 7 1 15,1 7 2-15,-4 3-5 16,0 0 0-16,0 5-9 16,-16 17-1-16,5 4 10 15,1 4 0-15,4-1 0 16,6-5 0-16,0-4-1 0,6-4 1 16,8-6 1-1,9-7 0-15,-5-1 1 0,6-2-2 16,-5 0 1-1,-6 0 1-15,-3-8-1 0,-3-6 0 16,-4-3 0-16,0 0 1 16,-3-4-1-16,0 0-1 15,-3 1 0-15,-15 1-1 16,3 2-7-16,-4 4-7 16,1 4 4-16,8 1 11 15,5 3-3-15,5 3 4 16,0-1-1-16,0-1 0 15,23-1-8-15,12 0-7 16,3 0 7-16,5 0 6 0,0 5 1 16,-7-2 0-1,-4 2 1-15,-3 0-1 0,-7 0-2 16,-5 13 3-16,-10 8-10 16,-5 6 6-16,-2 6 3 15,0 0 0-15,-2-3 1 16,-2-6 0-16,4-8 0 15,0-7 0-15,0-4 0 16,13-5 0-16,-1 0 2 16,12-5 0-16,2-12 0 15,0-5 2-15,-2-4-2 16,-3-1 1-16,-7 2 1 16,-4 7 0-16,-4 8 1 15,-3 5-1-15,-3 5 5 16,0 0-9-16,0 7-10 0,0 13-2 15,0 8 12-15,0-3 2 16,0-2-2-16,3-4 0 16,17-6 0-16,6-6 1 15,5-7-1-15,3 0 1 16,1 0 2-16,-8-10-2 16,-5-4 1-16,-10-2 2 15,-5-1-1-15,-2-1 0 16,-5 0-1-16,0 4-1 15,0-2 2-15,-12 1-2 0,3 2-1 16,0 0-3-16,2 5 3 16,4-1 0-16,3 4-2 15,0-1-6-15,13 2-29 16,5-1-8-16,3 1 27 16,-2 1 10-16,-2 3 2 15,-4-4 6-15,-1 4-1 16,-5 0 1-16,2 0-1 15,-1 0-1-15,1 7-9 16,0 6 10-16,-1 7-3 16,3 2 3-16,0 5 0 15,1-1 1-15,-1-2-1 16,1-2 1-16,-1-4 0 16,1-2 1-16,1-5-1 15,7-5 0-15,-1-6-211 0,-2 0-459 16</inkml:trace>
  <inkml:trace contextRef="#ctx0" brushRef="#br0" timeOffset="3012.7543">10273 1119 567 0,'0'0'45'0,"0"0"42"15,0 0-87-15,0 0-29 16,0 0-29-16,0 0-176 15</inkml:trace>
  <inkml:trace contextRef="#ctx0" brushRef="#br0" timeOffset="3975.1906">10428 1246 753 0,'0'0'135'0,"0"0"-30"15,0 0-19-15,0 0-40 16,0 0-4-16,0 0-27 16,-16-62-15-16,16 62-2 15,0 5-10-15,11 14 10 16,3 6 0-16,0 2 2 16,-4 1 0-16,-4-6 2 15,-2-5-2-15,2-7 0 16,-2-5 0-16,-1-3 0 0,1-2 2 15,-1 0 0-15,6-5 8 16,3-11-4-16,2-5-4 16,2-4 2-16,0 0-3 15,0-4 3-15,1 0-3 16,-1 5 0-16,-3 5 1 16,-2 6-2-16,-5 9 0 15,-3 4 0-15,-3 0-6 16,6 6-3-16,0 14 2 15,4 8 5-15,0 5 2 16,0 1-1-16,3-4 0 16,2-2 1-16,6-9 0 0,4-7 2 15,5-7-2-15,6-5 0 16,3 0 2-16,-2-17-1 16,-2-5 0-16,-3-3 0 15,-11-1 1-15,0 0 1 16,-12 6-2-16,-2 6 1 15,-7 4 4-15,0 8-5 16,-25 2-1-16,-15 1-18 16,1 15 12-16,3 6 5 15,20 1-5-15,7-1-15 16,9-2-12-16,0-6-14 16,15-6 15-16,15-8 13 15,2 0-3-15,4-8 19 0,-4-11 2 16,-3-1 1-1,-2-2 1-15,-6 2-1 0,0 2 13 16,-5 3 15-16,-7 1 9 16,-1 7-10-16,-5 4-3 15,-3 3-4-15,0 0-20 16,0 4-6-16,0 21-13 16,0 18 19-16,0 17 1 15,0 19-1-15,0 21 1 16,3 16-2-16,7 9 1 15,-1 4 0-15,1-11 0 16,7-17 0-16,-2-19-3 0,-2-10 3 16,-7-15-5-16,-6-13-2 15,0-8 7-15,-12-21 0 16,-22-8 11-16,-17-7 31 16,-16 0-5-16,-8-22-23 15,13-4 1-15,14-4 0 16,19-1 14-16,21-6-7 15,8-8-15-15,17-4-5 16,24-4-1-16,16 0 0 16,4 0-1-16,9 0-2 15,13 0-26-15,11-1-6 16,10-1-44-16,3 1-77 16,-6-6-261-16</inkml:trace>
  <inkml:trace contextRef="#ctx0" brushRef="#br0" timeOffset="4826.2805">11929 1127 622 0,'0'0'48'15,"0"0"74"-15,0 0-16 16,0 0-45-16,0 0-2 16,0 0-36-16,-71-78-22 15,58 85-1-15,-11 18-9 16,-1 6 9-16,5 1-1 16,13 1-1-16,7-5 0 15,1-4 2-15,25-6 0 0,10-10 2 16,13-8 0-16,3 0 0 15,5-20 3-15,-4-6-4 16,-8-3 4-16,-9-3-3 16,-9 0 2-16,-12-5 2 15,-5-2-2 1,-8-6-1-16,-2 0-1 0,0-2 0 16,-5 7-1-16,-8 5 3 15,-3 12-4-15,3 8 6 16,6 10 8-16,4 5 7 15,-3 0-21-15,-2 25-19 16,3 11 14-16,0 12 3 0,5 0-1 16,1 3 3-1,19-2 0-15,-2-3 0 0,3-5-1 16,-1-3 1-16,-1-8 0 16,-3-6 0-16,-7-7 1 15,-3-8-1-15,-3-6 1 16,-2-3-1-16,-1 0 9 15,2 0 11-15,0-11 83 16,5-7-49-16,-1-7-52 16,3 0 1-16,3 2-2 15,-1 6 0-15,-4 7-2 16,-1 8 1-16,-6 2-1 16,6 0-8-16,1 1 0 0,0 16 3 15,8 6 6 1,-1 6-1-16,-2 3 1 0,-2-1 0 15,0 1-1-15,4-3-6 16,2-9-48-16,9-4-15 16,5-9-65-16,9-7-79 15,3 0-136-15</inkml:trace>
  <inkml:trace contextRef="#ctx0" brushRef="#br0" timeOffset="6374.6807">12726 1154 349 0,'0'0'207'0,"0"0"0"15,0 0-96-15,0 0-46 0,0 0-39 16,0 0-18-16,-150-31-4 16,118 54 0-16,12 1-4 15,9 2-11-15,5-1 11 16,6-2-2-16,0-1 4 16,3-7-3-16,16-7 1 15,4-8 0-15,7 0 7 16,0-5-2-16,-4-12-2 15,0 2 3-15,-13 6-4 16,-4 1 3-16,-7 8 6 16,-2 0 18-16,0 0-29 15,0 0-7-15,1 11-7 16,5 7 14-16,2 1 2 16,1-4-1-16,1-5-1 15,-4-5 0-15,0-3 1 0,0-2 2 16,9 0 5-16,-3-7 11 15,1-8 5-15,4-7 1 16,-5-2 5-16,1 1-14 16,-3 3-6-16,1 5-2 15,-8 10-2-15,-3 1 0 16,0 4-6-16,0 5-11 16,0 14-8-16,0 7 18 15,0 3 2-15,5-2 0 16,-1-3 1-16,1-7-2 15,3-8 1-15,2-6 1 16,3-3-1-16,3 0 2 0,0 0 10 16,7-14 0-16,-1-6 1 15,1-1 5-15,-4 0 2 16,2-2-12-16,-6 6-4 16,-4 5-1-16,-6 6-3 15,-4 3 0-15,-1 3-1 16,0 0-4-16,2 4-12 15,2 13 7-15,6 4 8 16,3 4 2-16,-1-1 0 16,6-4-1-16,3-1 2 15,6-4-1-15,5-6-1 16,8-6 4-16,4-3-1 16,2 0-1-16,-1-7 1 15,-6-8-1-15,-5-6-1 16,-12-2 4-16,1-6-4 0,-11 0 1 15,-2 2 2-15,-10 1-4 16,0 8-1-16,-14 7-9 16,-17 9-11-16,-8 2 11 15,1 4 5-15,5 18 0 16,6 3-12-16,14 2-15 16,10-1 6-16,3-2-2 15,0-5 3-15,14-4 11 16,12-8 1-16,2-2-13 15,5-5 4-15,-3 0 6 0,-9 0 13 16,0-3 3 0,-10 0 0-16,1 3-1 0,-1 0-1 15,0 1 0 1,2 16-7-16,-3 9 3 0,2 6 5 16,-1 12 0-16,-2 14 1 15,-6 16 6-15,-3 18-1 16,0 8 2-16,3-8-6 15,5-10 1-15,4-17-1 16,-5-14 0-16,-7-12-1 16,0-13 4-16,-21-11 2 15,-15-10 5-15,-11-5 3 16,-9 0-1-16,-2-19-1 16,3-6 1-16,7-6 8 15,8-3-2-15,7-6-8 0,14-3-3 16,17-8-4-16,2-6-2 15,28-6-2-15,21-7-1 16,19 2-1 0,3 1-14-16,4 6-10 0,-3 3 15 15,-11 5 11-15,-6 2 0 16,-12 2 0-16,-11 1 2 16,-6 6-1-16,-12 5-1 15,-4 9 1-15,-10 6 1 16,0 8-1-16,0 9-1 15,-23 5-8-15,-4 7-7 16,-5 19 7-16,0 11 7 16,9 4-4-16,5 1-5 0,12-3-15 15,6-6-3-15,0-7 14 16,21-8 0-16,2-9-2 16,12-8 14-16,-3-1 2 15,4-5 0-15,-3-15 0 16,-2 0 1-16,-5-11 1 15,-2 0 4-15,-6-3 14 16,0 0 3-16,-4 5-1 16,-3 5 9-16,-2 5-20 15,-8 5-8-15,1 6 3 16,-2 3 0-16,0 5-6 16,0 0-4-16,0 3-22 15,0 16-2-15,9 7 28 16,0 6-3-16,4 2 2 0,4 4 1 15,3-3-2 1,0 1 1-16,4-7 1 0,-2-3 0 16,-5-6 0-16,-7-6 0 15,-6-4-1-15,-4 2 1 16,-11-5 1-16,-22 0-1 16,-6-2-47-16,0-5-48 15,11 0-70-15,13 0-124 16</inkml:trace>
  <inkml:trace contextRef="#ctx0" brushRef="#br0" timeOffset="6945.1057">14665 1197 800 0,'0'0'73'0,"0"0"61"16,0 0-49-16,0 0-62 15,0 0-23-15,0 0-3 16,-141 24 3-16,119 12 0 16,14 3-6-16,8-3 6 15,1-4 3-15,23-7-3 16,8-5 0-16,0-8-9 16,2-7-45-16,0-5 12 15,-9 0 14-15,-4-12 10 0,-11-5 18 16,-1-6 0-16,-3-2-1 15,-2-5 2-15,-4-1 0 16,0 0 2-16,0 3-3 16,0 4 5-16,-4 6-2 15,3 2-2-15,1 5 2 16,0 4 0-16,1 2-3 16,13 1-1-16,5 4-3 15,-1 0 2-15,3 0 1 16,-2 19-6-16,-2 3 4 15,-4 7-3-15,0 3 5 16,-4-1 1-16,5-3-1 0,-5-6 1 16,-3-10 0-16,0-5 0 15,-2-4 0-15,1-3 5 16,4 0 32-16,0-3 49 16,1-11-47-16,0-5-14 15,-1-3-1-15,-2-5-14 16,-1 1-2-16,-2 1-3 15,-1 1-3-15,-3 6-2 16,3 4-2-16,-3 5-40 16,3 7-66-16,0 2-68 15,3 0-507-15</inkml:trace>
  <inkml:trace contextRef="#ctx0" brushRef="#br0" timeOffset="7507.2582">15064 1350 394 0,'0'0'181'0,"0"0"52"15,0 0-158-15,0 0-42 16,0 0-8-16,0 0-6 16,123-101 1-16,-104 79-6 15,-5 1-2-15,-4 0-1 16,-2 3-7-16,-3 5-1 15,-5 7-3-15,-9 6-6 16,-19 0-15-16,-7 15 19 16,1 10 2-16,6 6-2 0,9 2-7 15,8-1-3-15,11-3 5 16,0-3 3-16,4-9 1 16,22-3 3-16,4-8 2 15,14-6 5-15,2 0-4 16,-1-3-3-16,-3-14 2 15,-5-4 5-15,-5-4 2 16,-4-5 16-16,-7-1 8 16,-5 1-5-16,-6 5-13 15,-7 2 12-15,-3 3-18 16,0 3-8-16,-10 4-1 0,-9 6-7 16,-2 5-4-1,4 2-22-15,6 2-25 0,1 13-20 16,9 7 4-16,1 2 4 15,0 5 42-15,14 0 6 16,6 1 16-16,3-2 3 16,-1-3 1-16,-2-2 1 15,-3-3 0-15,-3-1 0 16,1 0 1-16,-6-2 0 16,7 3 0-16,4 1 0 15,3-3 0-15,3-4-1 16,0-6-200-16</inkml:trace>
  <inkml:trace contextRef="#ctx0" brushRef="#br0" timeOffset="7959.0501">16284 808 55 0,'0'0'652'0,"0"0"-592"16,0 0 45-16,0 0-36 15,0 0-33-15,0 0-36 16,0 2-11-16,0 36 7 16,0 15 4-16,0 10 4 15,3 0-4-15,-3 0 2 16,0-2 1-16,0-8-1 15,3-5-1-15,0-4 4 0,3-7-5 16,3-7 0-16,-3-6 3 16,-3-6-1-16,-2-4-2 15,-1-5-38-15,0-9-374 16</inkml:trace>
  <inkml:trace contextRef="#ctx0" brushRef="#br0" timeOffset="8242.3456">15898 1230 833 0,'0'0'20'15,"0"0"63"-15,0 0-8 16,0 0-41-16,0 0-24 0,0 0-5 16,213-154 0-16,-147 147 2 15,-7 6-5-15,-8 1 1 16,-11 0-3-16,-3 8 1 15,-10 9-1-15,0 7-3 16,-4 3 1-16,-6 6 2 16,-2-1-3-16,-3 0 0 15,-2-1 3-15,0-5 0 16,-3-4 1-16,2-5-1 16,-2-4 0-16,0-8-110 15,-1-5-259-15</inkml:trace>
  <inkml:trace contextRef="#ctx0" brushRef="#br0" timeOffset="8401.9221">16564 1129 520 0,'0'0'218'0,"0"0"-179"15,0 0 26-15,0 0-65 16,0 0-35-16,0 0-2 15,76 12-318-15</inkml:trace>
  <inkml:trace contextRef="#ctx0" brushRef="#br0" timeOffset="9257.1129">16688 1252 560 0,'0'0'181'16,"0"0"-53"-16,0 0-49 0,0 0-42 15,0 0 5 1,0 0-15-16,57-77-20 0,-33 77-4 16,1 0-3-16,-2 13 0 15,-4 9-1-15,1 7-5 16,-7 1 3-16,-4 3 2 16,-1-5 1-16,-3-8 1 15,-2-7 0-15,-1-6 1 16,-2-4-2-16,2-2 1 15,-2-1 5-15,4 0 3 16,-1 0 17-16,5-13 73 0,3-6-84 16,1-8-10-16,9-2-5 15,-5 2 2-15,3-2-2 16,4 5 0-16,-1 6 1 16,-5 5-1-16,-4 10 0 15,-3 3-2-15,0 0-6 16,0 17 3-16,3 7 1 15,2 7 1-15,-1-1 2 16,-2-3 1-16,-1-6 0 16,0-7 0-16,-3-6 1 15,-4-6-1-15,-1-2 3 16,0 0-2-16,7 0 7 16,5-13 1-16,2-5-6 15,3-1 1-15,-6-3 0 0,5-3-3 16,-4 2 0-16,2 3 2 15,-8 5-3-15,-3 8 0 16,-2 3 1-16,-4 4-2 16,0 0-4-16,0 7-9 15,0 12 3-15,0 8 8 16,-4 1 3-16,4-1 0 16,0-5 0-16,0-2 0 15,11-8 0-15,12-4 0 16,6-5 1-16,7-3 2 15,3 0-3-15,2-3 2 16,-9-11-1-16,2-6 0 0,-6-2 0 16,-3-3 2-16,-1-4-1 15,-7 2 0-15,-8 3-2 16,-2 5 2-16,-7 4-2 16,0 8-2-16,-21 7-32 15,-11 0 9-15,0 6 20 16,0 15-6-16,10 8 6 15,8 0-7-15,11 4-2 16,3-3-6-16,17-3 13 16,21-3 7-16,18-5 0 15,5-5 0-15,3-5-3 16,-4-1 3-16,-15-3-2 16,-13-5 0-16,-8 0 0 15,-8 0-67-15,-11 0-19 16,-5-14-237-16</inkml:trace>
  <inkml:trace contextRef="#ctx0" brushRef="#br0" timeOffset="18727.839">7442 1367 401 0,'0'0'35'15,"0"-8"58"-15,0-2-30 16,6-3-61-16,9-1 13 16,2 0-8-16,6 2-7 15,-5 0 4-15,0 2-4 16,0 2 0-16,-5 2 0 15,4 3 0-15,-1 1-1 16,-4 2-3-16,6 0 4 0,-3 0 0 16,-3 0-3-16,0 0-3 15,-6 0-49-15,1 0 6 16,-4 0 34-16,-3 0-19 16,0 0-102-16</inkml:trace>
  <inkml:trace contextRef="#ctx0" brushRef="#br0" timeOffset="19823.5388">7758 1808 118 0,'0'0'342'0,"0"0"-249"16,0 0 33-16,0 0-43 16,0 0 29-16,0 0-23 15,-15-40-51-15,15 40 16 16,-4 0-54-16,-5 21-10 0,0 14 3 15,-5 13 1-15,7 2 6 16,4-2 0-16,3-4 5 16,0-5-5-1,0-5 1-15,0-8 0 0,0-6-1 16,0-10 4-16,0-5-4 16,0-5 0-16,0 0 16 15,0-2 14-15,-9-15 19 16,-4-3-45-16,-4-4-3 15,4 6 3-15,-2 4-4 16,4 7 0-16,4 7-17 16,-2 0 13-16,3 5-3 15,3 12 7-15,3 4-7 16,0-1 8-16,19-1-1 16,13-4 0-16,1-6 1 0,3-4-1 15,6-5 0-15,2 0 4 16,3-5-4-16,-5-7 10 15,-6-5-10-15,-10-2 0 16,-4-7 12-16,-14-6-12 16,-2-5 5-16,-6-4-4 15,-8-4-1-15,-16 0 15 16,-13 2-15-16,-8 5 0 16,-4 6 19-16,-6 10-14 15,-1 6-5-15,-2 8 4 16,3 8-9-16,5 0 10 15,9 8-5-15,9 11 0 16,12 1-10-16,5 5-3 16,7 3-2-16,8-2-62 0,0 3-49 15,23-5-188-15</inkml:trace>
  <inkml:trace contextRef="#ctx0" brushRef="#br0" timeOffset="20608.956">8314 1973 602 0,'0'0'92'0,"0"0"44"16,0 0-54-16,0 0-52 15,0 0-30-15,0 0-2 16,-149-10 2-16,116 32 0 0,8 2-3 15,2 1 1 1,12-3 2-16,5-2 0 0,6-4-5 16,0-4 3-16,3-5 2 15,11-5 3-15,9-2 8 16,-4 0-11-16,7 0 8 16,-9-7-7-16,-4-3 7 15,-7 8-7-15,-3 0 30 16,-3 2-1-16,0 0-30 15,0 0-3-15,3 0-10 16,1 4 11-16,1 4-1 16,4-3 6-16,7-2-3 15,-1-3 5-15,7 0 7 0,5-6-12 16,3-11 5-16,-2-4-4 16,-2-1-1-16,-7 1 6 15,-5-3-2-15,-4-4 12 16,-4-6-8-16,-3 0 7 15,-3-7 5-15,0-2-11 16,0 2-2-16,-3 5 0 16,-9 6 33-16,2 11-6 15,5 6-27-15,2 7-3 16,3 6-4-16,0 0 0 16,0 7-12-16,-3 22-9 15,0 8 21-15,3 10 2 0,-3 2 1 16,3 2-3-1,0-3 0-15,0-3 1 16,0-3-3-16,0-6 5 0,3-5-3 16,6-3 0-16,2-9 0 15,-4-5 0-15,2-6 0 16,-1-6-57-16,3-2-29 16,3 0-97-16,-9-14-234 15</inkml:trace>
  <inkml:trace contextRef="#ctx0" brushRef="#br0" timeOffset="21150.1754">8237 2029 610 0,'0'0'17'0,"0"0"52"0,0 0 23 16,0 0-32-16,0 0-16 15,0 0-38-15,64-12-6 16,-2 9 0-16,8-4 1 15,7 2-3-15,-7-2 5 16,-7-1-3-16,-8-1 2 16,-9-1-1-16,-15 1-1 15,-8 3 0-15,-10 0 2 16,-10 1 5-16,-3 2 62 16,0 3 18-16,0 0-35 15,-6 0-51-15,-19 0-2 16,-11 5 1-16,-4 14-6 15,1 3 3-15,1 3 6 16,12-1-3-16,2 1 0 0,8-6-2 16,10-2 1-16,6-3 0 15,0-5 1-15,16-6-9 16,4-3 18-16,5 0-4 16,5-6-2-16,-5-8 3 15,2-3-6-15,-10 0 0 16,2 1 3-16,-6 1-11 15,-8 5 17-15,2 4-7 16,-7 3 1-16,0 3 2 16,0 0-9-16,0 0 4 15,4 5-19-15,1 10 12 16,4 1 13-16,0-1-6 16,0-1 0-16,4-1 4 0,4 1-4 15,-1-5 0-15,4 1-1 16,5-3-62-16,-2-4-111 15,0-3-294-15</inkml:trace>
  <inkml:trace contextRef="#ctx0" brushRef="#br0" timeOffset="21563.9022">9068 1910 930 0,'0'0'41'0,"0"0"32"16,0 0 5-16,0 0-18 16,0 0-50-16,0 0 39 15,-39-72-47-15,39 72 2 16,0 4-4-16,12 18-16 16,6 9 16-16,1 5 0 15,-3 6 1-15,4-3-6 16,-5 0 8-16,2-5-3 15,-1-4 0-15,1-7 3 16,-1-6-3-16,-3-8 0 16,-5-3 4-16,2-6-5 15,5 0 2-15,7-13 8 16,1-9-2-16,2-4 6 0,-4-3-13 16,-7-5 0-1,0 2 18-15,-7-6-14 0,-2 1-2 16,-4-1 0-16,-1 9-2 15,0 9-3-15,0 9-24 16,0 11 19-16,0 0-121 16,-3 9-137-16,-1 8-119 15</inkml:trace>
  <inkml:trace contextRef="#ctx0" brushRef="#br0" timeOffset="22343.1878">9705 2084 685 0,'0'0'74'16,"0"0"63"-16,0 0-37 15,0 0-24-15,0 0-51 16,0 0 21-16,-118-77-46 16,99 77 4-16,-1 15-6 15,-2 7 2-15,-1 2 0 16,7 2-3-16,10-5 6 15,0-3-3-15,6-3 0 16,0-6-1-16,0-3 1 16,0-5 1-16,3-1-1 15,6 0 0-15,8-9 13 16,2-3-13-16,0 0 0 16,-9 2 9-16,0 4-9 0,-6 4 0 15,-2 2 0-15,5 0-1 16,5 0-11-16,-1 6 12 15,8 3 0-15,0-2 4 16,-3-4-5-16,7 1 1 16,-6-4 0-16,2 0 0 15,0 0 10-15,-1-9-10 16,-6-3 0-16,3-3 4 16,-4 1-4-16,1-5 2 15,5-1-1-15,-5 1-2 16,3 2 4-16,-3 5-3 15,-3 7 0-15,-3 3-5 0,4 2 2 16,0 0 3 0,7 14 0-16,-5 5-4 0,3 1 0 15,-3 2 4-15,0-1 0 16,-5-2 0-16,-2-3-2 16,-5-3 2-16,0-3 0 15,0-2-1-15,-7-1 0 16,-7-3 1-16,-1-3 0 15,0-1 2-15,6 0-2 16,-1 0 3-16,7-9 2 16,3-6-5-16,0-7 5 0,16-3-5 15,11 0 0 1,8 0-5-16,0 1 5 0,4 7 0 16,-5 4 0-16,-6 4-2 15,-5 6-6 1,-7 3 8-16,-6 0 0 0,0 0-16 15,3 4 14-15,-7 9 2 16,1-1-4-16,-4 5 3 16,-1 0 2-16,-2 0-1 15,0-1 0-15,0-5-155 16,0-11-239-16</inkml:trace>
  <inkml:trace contextRef="#ctx0" brushRef="#br0" timeOffset="22657.8335">10628 1942 966 0,'0'0'52'0,"0"0"34"16,0 0-23-16,0 0-38 16,0 0-25-16,0 0 11 0,-8-3-11 15,8 3 0 1,-1 0-10-16,-1 0 6 0,1 5-105 15,-4 5-62-15,2-1-249 16</inkml:trace>
  <inkml:trace contextRef="#ctx0" brushRef="#br0" timeOffset="22979.4988">10662 2238 702 0,'0'0'218'0,"0"0"-146"15,0 0-4-15,0 0-41 16,0 0-27-16,0 0 15 16,-7 0-13-16,7 0-2 15,0 0-2-15,0 0 2 16,0 0 6-16,0 0 48 15,0-3 36-15,0-7-36 16,7-2-23-16,0-3-28 16,0 5 0-16,-1 3-3 0,-6 3 0 15,0 3-2 1,0 1-19-16,-3 0-86 0,-34 15-176 16,-14 1-320-16</inkml:trace>
  <inkml:trace contextRef="#ctx0" brushRef="#br0" timeOffset="23656.8726">7665 2610 876 0,'0'0'11'0,"0"0"59"16,0 0 4-16,0 0-1 15,0 0-17-15,0 0-56 16,-23-15-15-16,26 54 8 16,12 11 7-16,5 1-7 15,6 0 14-15,1-5-7 16,-2-7 0-16,2-8 0 16,-7-7 0-16,-1-8 0 15,-3-8 7-15,-10-5-15 0,-2-3 16 16,-3 0 0-1,8-8 90-15,1-15-34 16,1-10-53-16,4-7-11 0,-2-7 10 16,-4-5-11-1,1-4 5-15,-4 2-3 0,-3 4-1 16,-3 9 5-16,0 14-5 16,0 10 0-16,0 10-31 15,0 7 11-15,0 0-53 16,0 16-40-16,1 9 31 15,19 1-137-15,1 1-87 16</inkml:trace>
  <inkml:trace contextRef="#ctx0" brushRef="#br0" timeOffset="23887.9376">8165 2691 517 0,'0'0'179'0,"0"0"-19"15,0 0-49-15,0 0-42 16,0 0-6-16,0 0-63 15,0 5-1-15,0 12-11 16,0 5 10-16,0 6-3 16,-1-2 9-16,1-2-4 15,0-1 0-15,0-4 5 16,0-3-5-16,0-2 0 16,1-4 6-16,5-3-1 15,-3-2-5-15,2-5-66 16,-2 0-158-16,0-15-413 0</inkml:trace>
  <inkml:trace contextRef="#ctx0" brushRef="#br0" timeOffset="24006.8051">8246 2646 468 0,'0'0'195'0,"0"0"-195"15,0 0-8-15,0 0-122 16,0 0-209-16</inkml:trace>
  <inkml:trace contextRef="#ctx0" brushRef="#br0" timeOffset="25546.1612">8450 2874 740 0,'0'0'49'0,"0"0"45"16,0 0 8-16,0 0-48 15,0 0-28-15,0 0 24 16,40-187-31-16,-34 163-5 16,-3 5-14-16,-3 5 18 15,0 4-18-15,-22 7 0 16,-24 3-33-16,-12 0 28 16,-8 14-26-16,5 6-22 15,6 0 43-15,19 1-21 16,10 0 31-16,19 1 0 15,7-2-21-15,15-3 17 0,17 2 4 16,13-4 0 0,3-1 0-16,-2 2 1 0,-3-2-1 15,-8-1 0-15,-5 1 1 16,-13-2-4-16,-3 1 3 16,-6-1 0-16,-5 0-3 15,-3 0-12-15,0 0 15 16,-11 0 0-16,-3-2 10 15,0-2-10-15,-3-4 3 16,10 0-2-16,1-4-1 16,3 0 20-16,3 0-18 15,0-5 9-15,0-13 9 0,3-1-21 16,10-6 1-16,13-2 0 16,-3-1-4-16,3 0 8 15,1 0-4-15,-6 6 0 16,-4 5 13-16,-4 8-13 15,-4 2 7-15,-5 7 1 16,-4 0-8-16,3 7-21 16,3 12 21-16,0 9 0 15,1 2 2-15,7 1-2 16,-5-1 0-16,4-6 0 16,-3-3 0-16,3-6 3 15,0-5-3-15,-3-5 0 16,3-5 9-16,-4 0-9 0,4-10 11 15,0-9-4 1,1-3-6-16,-4-4 15 0,-4-1-16 16,-1 2 21-16,-1 2-17 15,-1 6 18-15,-3 9-12 16,0 4-1-16,0 4-9 16,0 0-12-16,0 14 12 15,0 8-7-15,0 5 4 16,0-1 3-16,0-4 0 15,0-6 1-15,10-3-7 16,7-5 13-16,2-6-7 16,4-2 0-16,1 0 11 15,1-10-11-15,-3-3 2 16,-2-6 5-16,-7-2-7 16,-1-1 7-16,-4-1-7 0,2 2 0 15,-7 4 4-15,0 5-4 16,-3 7 0-16,0 5-1 15,0 0-5-15,0 7-19 16,-6 14 25-16,1 5-1 16,3 1 1-16,2-1 0 15,7-3 0-15,21-5 1 16,8-3-2-16,13-11-2 16,-1-4 3-16,1 0 0 15,-1-4-13-15,-8-14 5 0,-7-1 8 16,-13-4 0-1,-11 1-2-15,-7-1 6 0,-2 0-4 16,-3 6 0 0,-19 4-6-16,-11 8-4 0,-3 5 0 15,-2 0 8-15,8 15-4 16,5 4 2-16,11 1 4 16,8-2 0-16,6-2-6 15,0-4 6-15,3-4-4 16,14-3 3-16,5-5 0 15,-2 0 0-15,0 0 1 16,-2-6 0-16,-7 1-1 0,-1 0 1 16,-7 2 0-1,-3 3 0-15,0 0 0 16,2 0-21-16,5 10 21 0,0 0 0 16,-1-3 0-16,4-2 0 15,7-5 1-15,4 0-1 16,2-5 0-16,3-12 8 15,1-4 3-15,-10-4 10 16,2-1-18-16,-4-7 15 16,-5-4-1-16,-4-4-16 15,-3-6 2-15,-3-5 3 16,0-4-3-16,-3-10 0 16,-9 1-3-16,-7-3 0 15,0 8 3-15,5 13-2 16,1 16-2-16,3 15 1 15,6 11 0-15,2 5 0 16,1 13-20-16,1 23 9 0,0 20 10 16,0 13 1-16,0 10-9 15,1 4 17-15,15-3-8 16,0-1 0-16,-5-6-3 16,3-5 3-16,-3-10 1 15,2-10 0-15,-4-7-2 16,0-12 0-16,-1-7 1 15,-1-5 1-15,-1-7-1 16,3-5-87-16,-3-5-231 16</inkml:trace>
  <inkml:trace contextRef="#ctx0" brushRef="#br0" timeOffset="26004.0027">9833 2626 842 0,'0'0'84'0,"0"0"-48"15,0 0 67-15,0 0-5 16,0 0-54-16,0 0 6 16,-48-104-41-16,48 105-9 15,0 21-8-15,11 17 3 0,5 11 5 16,0 10 0-1,4 3 2-15,-5-1-2 0,1-4 0 16,4-7 4-16,-4-9-16 16,-3-8 24-16,-2-8-12 15,-2-11 0-15,-3-8 2 16,-3-4-2-16,0-3 4 16,2-5-2-16,4-15 42 15,7-13-40-15,-3-6 10 16,-3-8-12-16,4-5 1 15,-5-7-3-15,0-3 0 16,-2 1 5-16,-4 4-14 0,-2 8 18 16,-1 12-8-1,0 12-1-15,0 12-5 0,0 6 2 16,0 7-7-16,-1 0-43 16,-2 19-1-16,-4 10-21 15,4 7-80-15,3-2-151 16</inkml:trace>
  <inkml:trace contextRef="#ctx0" brushRef="#br0" timeOffset="26701.0832">10264 2776 867 0,'0'0'36'0,"0"0"73"0,0 0-62 15,0 0-39-15,0 0 8 16,0 0-14-16,-186-43-2 16,156 67 0-16,12 4-4 15,7 0 4-15,7-2 0 16,4-1-1-16,0-5-1 16,15-4 4-16,10-8 1 15,2-5 0-15,-2-3 6 16,4 0-9-16,-7-9 0 15,-1-2 11-15,-10 1-14 16,-4 3 6-16,-4 4-1 16,-3 3-2-16,0 0-2 15,5 3-8-15,2 11 9 16,1 3-1-16,6-1-5 16,-1-3 13-16,7-2-6 0,-2-6 0 15,3-5 2-15,-7 0-2 16,0 0 0-16,0-11 12 15,-7-6-12-15,-1 0 4 16,-3-5-3-16,0 1-1 16,0-3 2-16,3 1-2 15,-3 4 0-15,5 3 0 16,2 5-2-16,-1 6 2 16,4 5 0-16,-1 0 0 15,8 2-10-15,-1 12 10 16,2 6 0-16,-5 5-4 0,-2 0-1 15,2 2 5-15,-7-4 0 16,0 2 0 0,-6-5 1-16,-2-5-1 0,-1-3 0 15,0-4-7-15,-8-4 4 16,-6-4 6-16,-3 0 1 16,4 0 5-16,3-11 2 15,7-7-11-15,3-6 0 16,0-2 17-16,9-2-22 15,7-2 5-15,7-2 0 16,1-1-1-16,1 3 7 16,-4 2-6-16,1 6 0 15,-10 5-96-15,-6 5-125 16</inkml:trace>
  <inkml:trace contextRef="#ctx0" brushRef="#br0" timeOffset="27048.5033">10889 2668 784 0,'0'0'55'0,"0"0"8"0,0 0-38 15,0 0-25-15,0 0-7 16,0 0 7-16,-18 0 0 16,24 6 12-16,0-5-7 15,6-1 50-15,0 0 21 16,-3 0 2-16,0-5-71 16,-1-5 37-16,-3 4-35 15,-2-2 11-15,-2 6-15 16,0 1-4-16,-1-1-1 15,2 2 0-15,5 2-122 16,-4 15-58-16,0 3-138 16</inkml:trace>
  <inkml:trace contextRef="#ctx0" brushRef="#br0" timeOffset="27277.4562">10949 3028 820 0,'0'0'120'16,"0"0"22"-16,0 0-27 15,0 0-53-15,0 0-45 16,0 0 16-16,3-36-22 16,3 29-11-16,1 3-1 15,-7 1 1-15,3 3 0 16,-3 0-9-16,0 0-47 15,0 0-147-15,-23 2-148 0</inkml:trace>
  <inkml:trace contextRef="#ctx0" brushRef="#br0" timeOffset="31194.0432">11781 2010 522 0,'0'0'44'0,"0"0"108"16,0 0-37-16,0 0-33 16,0 0-5-16,0 0-1 15,0 0-26-15,-18-118-16 16,16 117-18-16,2 1-5 15,0 0-10-15,-1 0-1 0,-1 15-23 16,1 13 23 0,-5 11 0-16,-1 2 3 0,4 4-7 15,3-2 10-15,0 0-6 16,0-3 0-16,0-4 2 16,3-5-2-16,7-6 2 15,-6-4 1-15,-1-2-6 16,0-5 7-16,-1-2-4 15,-2-4 0-15,0-1 2 16,0-2-2-16,3 1 0 0,3-3-22 16,15-3-138-1,5 0-248-15</inkml:trace>
  <inkml:trace contextRef="#ctx0" brushRef="#br0" timeOffset="33074.5999">12407 2230 383 0,'0'0'393'0,"0"0"-381"16,0 0 32-16,0 0-43 15,0 0 28-15,0 0-20 16,129-141 10-16,-118 124 10 0,-6 2-24 15,-5 2 55-15,0 3-36 16,-12 3-13-16,-15 7 8 16,-14 0-17-16,-8 13-1 15,-3 10-1-15,5 3 1 16,5 3-1-16,11-2 0 16,5-1-3-16,13-3-3 15,3-7 10-15,10 1-4 16,0-7 0-16,0-6 1 15,16-3-1-15,14-1 0 16,4-4 6-16,2-12-6 16,1-4 2-16,-4 2 3 0,-14 1 4 15,-3 2 0 1,-3 9-9-16,-10 2 9 0,0 4 3 16,-3 0-5-16,0 0-7 15,3 10 0-15,1 19-1 16,0 11-2-16,1 7 3 15,-2 2 0-15,0 6 1 16,0 3-6-16,2-7 5 16,2-2 0-16,-4-12-2 15,3-11 9-15,0-5-7 16,-2-11 0-16,-3-4 2 16,3-2-6-16,-4-4 4 15,1 0 0-15,5-7 37 16,2-13 25-16,1-8-36 15,4-7-26-15,2-8 12 0,3-6-14 16,-3-3 2-16,2 0 0 16,-1 5-2-16,-3 2 10 15,-7 4-8-15,0 7 0 16,-6 1-3-16,0 6 3 16,0 4 1-16,0 6 1 15,0 8-4-15,0 4 2 16,0 3 0-16,0 2 0 15,0 0-14-15,0 15 6 16,0 7 8-16,0 5 0 0,0 3 0 16,3-4 2-1,1-1-2-15,3-1 0 0,3-6-1 16,-3-2 0-16,5-4 2 16,2-4 1-16,-2-2-2 15,-1-6 3-15,1 0-3 16,5 0 0-16,-5-9 11 15,-2-5-11-15,2-1 2 16,-1-2-1-16,-2 0-1 16,-2 2 3-16,-6 2-3 15,-1 3 0-15,0 3 3 16,0 6-3-16,0-1 0 16,0 2 0-16,0 0-3 15,0 0-27-15,0 0 9 16,0 0-4-16,2 0-53 0,-2 0 71 15,0 0-10-15,1 0 17 16,-1 0-14-16,0 0 11 16,0-2 3-16,3-1 0 15,-1-2 2-15,1-2-2 16,-1 1 0-16,2 0 1 16,-4-4-1-16,0 4 8 15,0-2-8-15,0 2 0 16,0 0 23-16,0 3-13 15,0 3 2-15,0-2-2 16,0 2-3-16,0 0 13 16,0 0-20-16,0 0 0 15,-2 11-22-15,-2 9 22 16,-1 2 0-16,2 0 0 0,3 0-2 16,0-2 1-1,0-3 1-15,0-1 0 0,0-2 4 16,5-2-4-16,8-2 0 15,9-2 2-15,12-5-7 16,9-3-11-16,1 0-53 16,0-7-13-16,-9-9-29 15,-6-1 60-15,-10-5 30 16,-5 0 21-16,-5-2-1 16,-9 1 8-16,0 4 5 15,0 1 27-15,-3 6-13 16,-6 4 31-16,-9 6-19 15,-2 2-24-15,-4 0-14 0,1 15 3 16,2 2-3 0,6 0 0-16,5-1-4 15,7-1 2-15,3-2 3 0,0-4-2 16,0-3-2-16,10-3 3 16,-1-3 5-16,7 0-1 15,1 0 3-15,-3-4-7 16,1-4 3-16,-5 5-2 15,-7 1-1-15,4 2 1 16,-7 0-1-16,6 12 0 16,-2 6-10-16,4 1 10 15,1-4 0-15,3-3 2 0,-3-3-6 16,-3-5 8-16,4-2-4 16,4-2 2-16,2 0 4 15,2-6-6-15,3-6 8 16,-8-2-1-16,0-1 27 15,0 1-18-15,-3 1 26 16,-4 4-29-16,-3 4-6 16,-3 4-7-16,0 1 0 15,0 0-6-15,1 11-4 16,2 3 9-16,0 0 1 16,3-4 0-16,-1-3 0 15,0-4 0-15,2-3 1 16,5 0-1-16,-1 0 0 15,4-5 6-15,5-4 0 0,-8-1 3 16,1-2 0-16,0 0-9 16,-4 1 10-16,-4 2-7 15,1 5-3-15,-6 4 5 16,0 0-2-16,0 0-3 16,0 13-19-16,0 5 19 15,0-1 2-15,0-3-1 16,4-1-2-16,1-5 2 15,3 0-1-15,5-3 0 16,2-5 0-16,9 0-57 16,2-2-61-16,3-12-118 15,-7-5-32-15,-2-4-84 16</inkml:trace>
  <inkml:trace contextRef="#ctx0" brushRef="#br0" timeOffset="33271.1143">13612 2094 172 0,'0'0'164'15,"0"0"-34"-15,0 0-11 16,0 0 3-16,0 0 30 15,0 0-40-15,5-171-68 16,-5 171-25-16,0 10-19 16,-2 16-7-16,-1 15 4 15,3 3 3-15,0 4 0 16,0 0 0-16,0-4 1 16,6-3-1-16,4-5 1 15,0-4 0-15,-4-6-2 0,7-2-11 16,-4-11-131-1,-4-6-213-15</inkml:trace>
  <inkml:trace contextRef="#ctx0" brushRef="#br0" timeOffset="33427.6558">13598 2235 613 0,'0'0'66'0,"0"0"3"15,0 0-65-15,0 0-2 16,0 0 1-16,0 0-3 0,152-41-114 16</inkml:trace>
  <inkml:trace contextRef="#ctx0" brushRef="#br0" timeOffset="33946.0629">14053 1852 407 0,'0'0'308'15,"0"0"-306"-15,0 0 46 16,0 0-48-16,0 0 9 0,0 0-12 16,-108 118 6-16,103-63 1 15,5-2-4-15,0 1 9 16,19-4-9-16,4-7 0 15,6-5 12-15,-3-7-9 16,6-8-2-16,4-4 6 16,0-6-7-16,-2-7-65 15,3-6-108-15</inkml:trace>
  <inkml:trace contextRef="#ctx0" brushRef="#br0" timeOffset="34576.0456">14169 2113 459 0,'0'0'129'16,"0"0"-13"-16,0 0-12 0,0 0 7 15,0 0-37-15,0 0-65 16,-25-43-18-16,25 62 11 16,0 7-2-16,4 1 0 15,3-2 5-15,4-1-5 16,-4-5 0-16,4-5 0 15,-9-6-4-15,2-3 6 16,-1-4-2-16,-3-1 0 16,0 0 19-16,3 0 42 15,4-8 42-15,5-9-98 0,2-5 20 16,2 1-24-16,-1-1 4 16,0 2-5-16,-4 5 6 15,-1 6-6-15,-3 3 0 16,-4 4-3-16,0 2-3 15,1 0 6-15,6 10 0 16,3 10-9-16,2 3 8 16,0 0 1-16,0-2 0 15,-5-4 2-15,0-5-3 16,0-4 2-16,-5-3-1 16,0-2 0-16,-2-3 5 15,0 0-5-15,3 0 0 16,3-4 15-16,2-9-12 0,2-3 7 15,-4-2 0 1,2-2-10-16,0 1 7 0,4 2-7 16,-8 2 0-16,-1 8 4 15,-4 4-4-15,1 3 0 16,-3 0 0-16,1 0 0 16,2 0-19-16,6 12 19 15,2 5 0-15,1 3 2 16,-1-1-3-16,-1-2 2 15,2-1 0-15,-5-4-1 16,-1-1 1-16,-1 1-9 16,-3-2 8-16,-2-2-151 15,0-5-72-15,0-3-433 16</inkml:trace>
  <inkml:trace contextRef="#ctx0" brushRef="#br0" timeOffset="34704.7015">14530 2146 617 0,'0'0'20'0,"0"0"-12"16,0 0 13-16,0 0-25 15,0 0 4-15,0 0-309 16</inkml:trace>
  <inkml:trace contextRef="#ctx0" brushRef="#br0" timeOffset="35160.4592">14762 1880 744 0,'0'0'108'0,"0"0"18"16,0 0-95-16,0 0-12 16,0 0-19-16,0 0-14 15,0 93 14-15,0-43 1 16,0 1 0-16,0-6-1 15,11-2 1-15,7-7-1 16,-1-7 0-16,8-4 2 0,0-8-2 16,2-9 1-1,-1-5-1-15,1-3 0 0,-2 0 12 16,-5-16-10-16,-2-4-2 16,-4-2 13-16,-8-6-13 15,-3 0 4-15,-3 0-2 16,0 2-2-16,-3 8 4 15,-10 6-4-15,-3 8 0 16,3 4-13-16,-7 0 13 16,5 14-1-16,4 6-5 15,8 6 5-15,3-1-1 16,0-1 2-16,3-3 0 16,17-4 0-16,6-5 0 15,3-5 0-15,6 0 2 16,4-4-5-16,1-2-6 15,2-1-49-15,-9 0-104 0,-16 0-219 16</inkml:trace>
  <inkml:trace contextRef="#ctx0" brushRef="#br0" timeOffset="35335.5074">14713 2135 587 0,'0'0'13'16,"0"0"110"-16,0 0-38 16,0 0-19-16,0 0-66 15,0 0-13-15,120-12-97 16,-77 12-220-16</inkml:trace>
  <inkml:trace contextRef="#ctx0" brushRef="#br0" timeOffset="35753.2532">15297 2129 751 0,'0'0'96'16,"0"0"30"-16,0 0-59 15,0 0-17-15,0 0-43 0,0 0 26 16,32-23-33-1,-9 23 0-15,-1 13-3 0,-6 6 2 16,-2 6 1-16,-8 1-2 16,-6 2 5-16,0-6-3 15,0-4 0-15,0-4-2 16,0-7 2-16,0 0 3 16,0-7-1-16,0 0-4 15,0 0 5-15,0-4 11 16,0-9-8-16,6-8-4 15,1-2-2-15,1-2 0 16,1-2 2-16,-5 3-6 16,1-1 8-16,2 4-4 15,-3 3 0-15,1 2-1 0,3 7 1 16,-2 3 0-16,-2 4-56 16,4 2-39-16,2 0-92 15,4 0-13-15,2 11-13 16</inkml:trace>
  <inkml:trace contextRef="#ctx0" brushRef="#br0" timeOffset="36390.4251">15671 2135 583 0,'0'0'135'15,"0"0"-11"-15,0 0-45 16,0 0-53-16,0 0 17 0,0 0-38 15,-58-34-3-15,36 46-4 16,8 6-1-16,1 0 3 16,6-1 0-16,3-1 1 15,4-2-1-15,0-5 0 16,0-1 1-16,3-4-4 16,14-3 6-16,-1-1-1 15,5 0-2-15,0 0 0 16,-1-5 0-16,1-1 0 15,-6-2-11-15,-3 5 7 16,-4 1 3-16,-5 2 1 16,-3 0 0-16,2 0-22 15,3 0 22-15,-1 2-1 0,4 3 1 16,1-4-4-16,4-1 7 16,4 0-3-16,-1 0 0 15,4-11 10-15,-4-4-10 16,-4-2 6-16,2-7-4 15,-6 1-4-15,-2-4 8 16,-4-4-6-16,-2-1 0 16,0-3 4-16,0-2-4 15,-9 4 0-15,-8 5 0 16,3 8-5-16,3 9 8 16,1 8-3-16,-1 3 0 15,1 0-28-15,1 20 28 0,6 6 0 16,3 9-4-1,0 2 1-15,7 2 5 0,6 0-2 16,-3-1 0-16,-1-4 1 16,1-2-1-16,-3-6 0 15,1-3-3-15,-1-5-3 16,4-6 12-16,-7-5-5 16,1-4-1-16,1 0 1 15,-2-3-3-15,2 0 2 16,0-3-207-16,-6-16-416 15</inkml:trace>
  <inkml:trace contextRef="#ctx0" brushRef="#br0" timeOffset="36675.1426">16028 1819 711 0,'0'0'53'16,"0"0"-53"-16,0 0 13 15,0 0-4-15,0 0-3 16,0 0-1-16,211 120 2 16,-191-69 13-16,-11 5-20 15,-9 2 0-15,0-5 20 16,-9-6-19-16,-14-7 4 0,-3-7 0 15,-4-3-5-15,-7-1-5 16,0-5-61-16,4-7-204 16</inkml:trace>
  <inkml:trace contextRef="#ctx0" brushRef="#br0" timeOffset="40246.3499">16541 2227 864 0,'0'0'8'16,"0"0"18"-16,0 0 28 15,0 0-45-15,0 0-15 16,0 0 11-16,0 0-5 16,-23 84 0-16,23-54 6 15,0-4-6-15,0-1 0 0,0-4 4 16,0 0-7 0,0 0 6-16,0-3-6 0,0-7-9 15,0-11-333-15</inkml:trace>
  <inkml:trace contextRef="#ctx0" brushRef="#br0" timeOffset="40583.971">16803 1852 968 0,'0'0'16'0,"0"0"-14"0,0 0 37 16,0 0-39-16,0 0 15 16,0 0-28-16,-12 19 13 15,21 27 0-15,-3 8-10 16,-1 0 22-16,-2-2-11 16,0-6-1-16,-3-5 4 15,4-6-4-15,0-4 0 16,1-6 4-16,1-9-10 15,-2-2 11-15,1-2-5 16,0-2 2-16,-2-3 1 16,4-2-3-16,-1-3 0 15,6-2-51-15,2 0-171 16,6-4-397-16</inkml:trace>
  <inkml:trace contextRef="#ctx0" brushRef="#br0" timeOffset="42306.6689">17383 2126 876 0,'0'0'40'16,"0"0"9"-16,0 0-20 15,0 0-19-15,0 0-8 16,0 0-4-16,-195 36 4 15,168-5 1-15,11 0-3 0,7-1-2 16,9-7 2-16,0 0 0 16,0-7 1-16,7-5-6 15,3-7 10-15,2-4-5 16,4 0 0-16,0-4 9 16,1-10-9-16,-1-2 4 15,0-1 1-15,-4 3-8 16,2 2 6-16,-4 4-1 15,-6 4-2-15,-2 4-1 16,2 0 0-16,2 2 1 16,6 15-10-16,2 7 3 15,0 8 10-15,0 6-3 0,1 6 0 16,-4 0 2-16,2-1-2 16,-2-3 0-16,2-7-1 15,-6-5-3-15,2-10 8 16,-3-6-4-16,-3-6 0 15,-2-3 3-15,1-3-3 16,-1 0 0-16,3-7 9 16,1-14 85-16,0-6-91 15,1-7 3-15,-3-7-6 16,1-4 7-16,1-4-7 16,1 0 0-16,-1 6 4 15,-3 4-6-15,2 7 4 16,-2 6 1-16,-1 7-3 15,-1 7 21-15,0 7-21 0,0 4 0 16,0 1 10-16,0 0-27 16,0 5 17-16,0 15 0 15,7 4-9-15,-2 0 9 16,0-2 0-16,4-5 0 16,-2-4 0-16,-1-4-2 15,-1-3 4-15,-2-5-2 16,-2-1 0-16,4 0 10 15,-2 0-10-15,3-1 0 16,4-13 17-16,5-3-17 16,1 0 0-16,-5 1 1 15,-2 2-1-15,-2 6-1 16,-5 2 1-16,1 4 0 0,-3 2 5 16,0 0-11-1,0 0 6-15,0 2 0 0,3 13-19 16,2 2 13-16,5-2 6 15,0-1 0-15,6-5 1 16,8-3-1-16,5-6 3 16,11 0-1-16,0 0-4 15,5-12 6-15,-9 0-4 16,-3-3 0-16,-11 0 10 16,-6-1-10-16,-6 3 0 15,-5 3 1-15,-3 2-1 16,-2 5 5-16,-10 3-10 15,-19 0 5-15,-4 2-52 0,1 10 49 16,-1 3 3 0,12-5 0-16,10-3-2 0,3-2-7 15,7-3 9-15,1 0 0 16,0-2-7-16,0 0 7 16,14 0 0-16,3-5 0 15,2 0-8-15,-5 1 7 16,-8 2 1-16,1 2 0 15,0 0-19-15,0 4 13 16,3 9 6-16,5 1 0 0,2-2-5 16,4-2 7-1,4-2-2-15,3-6 0 0,2-2 4 16,-1 0-4-16,-8 0 0 16,0-7 0-16,-9-4 0 15,-2-1 11-15,-3-1-11 16,-2-1 0-16,-5 3 5 15,3 3-5-15,-3 4 1 16,0 4 0-16,0 0-1 16,0 0-16-16,0 1 16 15,0 10 0-15,0 3-8 16,0-4 6-16,0-7 2 16,0-1 0-16,0-2 0 15,0 0 1-15,0 0-1 16,0 0 4-16,12 0 13 15,-3-7-17-15,1-3 12 16,2 0 1-16,-1-1-13 0,-2-2 8 16,1 1-6-16,-5 3-2 15,2 4 4-15,-6 4-4 16,-1 1 0-16,0 0-6 16,3 3-5-16,0 12 1 15,0 7 10-15,5-4 0 16,-4-2 2-16,4-2-5 15,1-3 5-15,1-3-2 16,1-5 0-16,1-3 1 16,9 0 3-16,4-1-2 0,0-15-2 15,-5-1-10 1,-1-3-9-16,-9-7 13 0,1 1 5 16,-11-6-1-16,0-1 2 15,0-4 0-15,0-1-2 16,-8-1 2-16,4 1 0 15,-2 5 2-15,3 8-5 16,-2 11 7-16,4 8-2 16,-1 5 5-16,2 1-7 15,-1 0-7-15,-2 13 1 16,-4 13-4-16,5 8 8 16,2 7 1-16,0 3 1 15,0 2 0-15,2-3-2 0,11-1 2 16,-1-6 0-1,3-5 2-15,-3-4-4 0,2-5 5 16,-2-4-19-16,4-7-40 16,-5-11-347-16</inkml:trace>
  <inkml:trace contextRef="#ctx0" brushRef="#br0" timeOffset="42483.2614">18362 2177 757 0,'0'0'15'15,"0"0"-15"-15,0 0-1 0,0 0 1 16,0 0-18-16,0 0-107 16,223-22-350-16</inkml:trace>
  <inkml:trace contextRef="#ctx0" brushRef="#br0" timeOffset="42759.0381">18981 1874 864 0,'0'0'32'16,"0"0"52"-16,0 0-75 0,0 0 0 15,0 0-9 1,0 0 0-16,-160 155 3 0,141-89-3 16,7 1 0-16,7-5 0 15,5-6-3-15,0-4 3 16,17-4 0-16,5-5 0 16,8-5 4-16,10-10-13 15,5-11-42-15,4-13-105 16,-5-4-372-16</inkml:trace>
  <inkml:trace contextRef="#ctx0" brushRef="#br0" timeOffset="43717.6273">19068 2149 733 0,'0'0'19'0,"0"0"126"15,0 0-52-15,0 0-86 16,0 0 1-16,0 0-8 16,105-23-4-16,-67 42-4 15,-10 7 12-15,-7 2-4 16,-11 5 0-16,-7-2-3 16,-3-1 3-16,0-4 0 15,-9-2 4-15,-10-7-7 16,-4-1 8-16,-5-6-4 15,-4-4-1-15,3-6 10 0,3 0-10 16,10 0 0-16,7 0 7 16,5-9 0-16,4-4-7 15,0-2 12-15,1-1-12 16,25-2-8-16,12 2-37 16,10 1 20-16,6 2-45 15,6 2 35-15,-4 1-20 16,-1 0 41-16,-9 1 3 15,-7-1 7-15,-9 2 4 16,-9-1 0-16,-8 1 5 16,-5 2 12-16,-5-1 64 15,-3 3-9-15,0 3-22 0,0 1-40 16,0 0 16-16,0 0-26 16,-19 7-16-16,-11 12 14 15,-2 5 4-15,4-2 0 16,6-1-2-16,8-1 4 15,2-3-4-15,8-1 0 16,4-5 0-16,0-4-6 16,6-4 11-16,15-3-5 15,4 0 0-15,2-6 7 16,-3-7-7-16,-3 2 0 16,-4 0 9-16,-6 3-12 15,-5 6 4-15,-5 2-1 16,1 0 0-16,-2 0-11 15,6 10 11-15,-2 4 0 16,2 0 0-16,2-3-2 0,1-2 4 16,4-4-2-16,4-4 0 15,3-1-14-15,3-1 13 16,-1-13-2-16,-2-4-5 16,-3-3 4-16,-3-1 6 15,1-5-2-15,-5 0 0 16,2-8 2-16,-2-1-2 15,0-6 0-15,-7-1 1 16,-3-1-1-16,0 0 0 16,-2 7 3-16,-9 9-3 15,4 9 13-15,1 11-13 0,3 4 7 16,2 4 8-16,-1 0-30 16,-1 14 13-16,-1 11 2 15,-1 10-3-15,2 6 1 16,2 3 2-16,-4 4 0 15,5-3-3-15,0 0 0 16,0-2 6-16,0-6-3 16,0-3 0-16,0-5 2 15,11-5-19-15,-1-7-23 16,-1-9-210-16,1-8-349 16</inkml:trace>
  <inkml:trace contextRef="#ctx0" brushRef="#br0" timeOffset="43967.5559">19816 2257 551 0,'0'0'83'15,"0"0"29"-15,0 0-54 16,0 0 14-16,0 0-32 16,0 0-27-16,57-61-13 15,-35 59 8-15,3 2-8 16,-7 0 0-16,-1 7-2 15,-7 9-5-15,-2 2 7 16,-2 6 0-16,-4 0-1 16,-2 1 2-16,0-2-1 0,0-2 0 15,0 0-11-15,0-5-143 16,0-8-68-16</inkml:trace>
  <inkml:trace contextRef="#ctx0" brushRef="#br0" timeOffset="44077.9112">19993 2338 131 0,'0'0'0'0,"0"0"-80"16</inkml:trace>
  <inkml:trace contextRef="#ctx0" brushRef="#br0" timeOffset="44392.2133">20177 2278 300 0,'0'0'209'0,"0"0"-82"0,0 0 32 16,0 0-32-16,0 0-93 15,0 0-11-15,-34-7-21 16,10 19 1-16,9 5-3 16,3-1-6-16,8 0 6 15,4-2 0-15,0 0-4 16,0-4 4-16,6-3 2 15,9-4 0-15,5-3-2 16,0 0 4-16,-1-4 5 16,-5-8-7-16,-4-1 1 0,-6-2-3 15,1 1 4 1,-5 0-3-16,0 0-1 0,0 3 3 16,-11-1 1-1,-8 1-4-15,-3 5-48 0,7-1-16 16,-3 1-89-16,6-1-174 15</inkml:trace>
  <inkml:trace contextRef="#ctx0" brushRef="#br0" timeOffset="44666.917">20273 1959 649 0,'0'0'100'0,"0"0"-5"0,0 0-52 16,0 0-43-16,0 0 2 16,0 0-2-16,146 100 0 15,-120-53 4-15,-3 6 11 16,-11 1-5-16,-3 4 19 16,-8 1-7-16,-1-6-15 15,0-3-7-15,-15-8 10 16,-7-7-4-16,-8-8-6 15,-4-8-70-15,1-7-66 16,3-9-318-16</inkml:trace>
  <inkml:trace contextRef="#ctx0" brushRef="#br0" timeOffset="45084.4313">20748 2490 460 0,'0'0'121'16,"0"0"-39"-16,0 0-4 16,0 0 14-16,0 0-28 15,0 0-43-15,0 0 26 16,0 0-45-16,0 0 12 15,0 8-14-15,0 8-10 16,-1 7 10-16,-11 4 2 16,-6 1 1-16,-8 1-3 0,-11 3 0 15,-9-5-26-15,-5-3-217 16</inkml:trace>
  <inkml:trace contextRef="#ctx0" brushRef="#br0" timeOffset="45922.7291">21299 2230 176 0,'0'0'69'16,"0"0"-69"-1,0 0 25-15,0 0-25 0,0 0 44 16,0 0-44-16,1-15 4 15,-1 15-12-15,0 0-14 16,-9 0-46-16,-7 0 30 16</inkml:trace>
  <inkml:trace contextRef="#ctx0" brushRef="#br0" timeOffset="46319.5282">21183 2106 600 0,'0'0'72'0,"0"0"25"16,0 0-13-16,0 0-29 15,0 0-35-15,0 0-18 16,-7-22-2-16,7 30-12 16,0 9 12-16,3 7 0 15,1 7 0-15,1 4-2 0,3 4 3 16,-7-1-1-16,4 0 0 16,-1 1 3-16,-1-3-3 15,1-2 0-15,0-4 1 16,0-5-1-16,-3-5 0 15,-1-6 3-15,2-6-3 16,-2-2 5-16,0-4-5 16,3-2 0-16,7 0-55 15,7-2-254-15</inkml:trace>
  <inkml:trace contextRef="#ctx0" brushRef="#br0" timeOffset="47363.0765">21874 2330 256 0,'0'0'350'16,"0"0"-236"-16,0 0 5 15,0 0-63-15,0 0 15 16,0 0-48-16,-49-54-22 15,22 54-1-15,-7 4-8 16,0 13 8-16,-1 5 0 16,4 4 0-16,1 4 0 0,8-1 0 15,8 2-1 1,8 1-6-16,6-4 5 0,0-3 2 16,11-6 0-1,16-3 4-15,12-9-4 0,11-5 5 16,7-2-4-16,-2-5-1 15,-10-10 3-15,-6-6 1 16,-8-4-1-16,-6 2 0 16,-5-4-3-16,-5 2 1 15,-2 4 1-15,-2 3-2 16,-5 6 4-16,2 3-4 16,-3 6 0-16,1 1-4 15,1 2-12-15,5 0-26 16,3 0 14-16,1 0 12 15,-2 0-7-15,-1 0 23 0,-8 0 0 16,1 0-5-16,-5 0 5 16,-1-2 4-16,2-2-2 15,-2 1 2-15,0-2-1 16,0 0 23-16,0 0 8 16,0 1-26-16,-6 2 28 15,-13 2-27-15,-10 0-8 16,-5 13-2-16,-4 9 0 15,6 4 1-15,5 1 0 16,9-4-3-16,7-3 2 0,8-1 0 16,3-5-2-1,0-3 1-15,7-2 3 0,19-7-1 16,6-2 4-16,2 0-1 16,-3-6-3-16,-4-9 0 15,-9 3 0-15,-6 4-1 16,-7 4 5-16,-2 2-3 15,-3 2-1-15,0 0-3 16,0 2-8-16,0 13 1 16,0 4 10-16,7-4-3 15,2-2 4-15,4-7-1 16,1-4 2-16,6-2 6 16,0-7-8-16,4-12 6 15,-2-6-5-15,-5-5-2 16,0-5 7-16,-7-2-6 0,3-4 2 15,-3 1 0-15,-2-5-2 16,-4 3 0-16,-2 0 1 16,-2 1-4-16,0 8 8 15,-3 7 0-15,-6 9 17 16,1 6 7-16,3 7-1 16,0 4-14-16,-3 0-14 15,-2 21-18-15,-5 12 14 16,2 9 4-16,4 6 0 15,7 1-1-15,2-1 1 16,0 1 0-16,11-1 4 16,5-4-9-16,5-6 7 15,2-6-2-15,0-6 1 16,3-6-1-16,0-6-1 0,-3-5-92 16,-8-7-96-1,-10-2-145-15</inkml:trace>
  <inkml:trace contextRef="#ctx0" brushRef="#br0" timeOffset="48488.2866">22223 2442 479 0,'0'0'56'16,"0"0"-33"-16,0 0-15 16,0 0 4-16,0 0-4 15,0 0-7-15,70-3 19 16,-19 5 8-16,3-2-22 0,0 0 19 15,-5-11 0-15,-6-6-12 16,-4-2 16-16,-9 0-21 16,-6-1 27-16,-7 1 12 15,-9 2-34-15,-5 6 19 16,-3 4 11-16,0 3-1 16,-6 4-9-16,-13 0-29 15,-4 14-4-15,-2 11 0 16,1 6-6-16,12 5 6 15,4-4 0-15,8-3-10 16,0-4 8-16,11-9-35 16,8-8 24-16,7-7 9 15,4-1-11-15,-1-4 15 0,1-13 0 16,-4-1 0-16,-6-5-2 16,-3-1 4-16,-3 0 2 15,-1 2-4-15,-1 3 0 16,-1 4 0-16,2 1 0 15,1 7-1-15,0 1-3 16,2 2 4-16,-1 3-2 16,0-2-46-16,-3 1-15 15,-3 1 63-15,1-1 0 16,-1 1 0-16,-2-1-3 16,2 2 6-16,-4 0-3 15,-3 0 0-15,-1-3 15 16,-1 3-12-16,0 0 38 15,0 0-35-15,0 0 5 16,-15 3-4-16,-11 14-7 0,-7 6 0 16,-2 2 7-16,6 1-7 15,10-2 0-15,6-3 3 16,12-4-4-16,1-6 1 16,10-4 0-16,19-7-1 15,0 0-59-15,3-7 40 16,-4-11 17-16,-4 0-5 15,-5-2 8-15,-2-1 0 16,-4 5 32-16,-4 3 34 16,-1 2-62-16,-2 4 58 0,-6 5-50 15,0 0 3-15,0 2-14 16,0 0-1 0,5 15-5-16,0 13-9 15,-1 11 13-15,2 11 1 0,-1 8 0 16,4 4-4-16,4 8 0 15,6 5 4-15,8-3 0 16,3-5 0-16,-3-13 3 16,0-7-3-16,-8-12 0 15,-7-10 1-15,-6-7-1 16,-6-5 0-16,0-5 1 16,-24-1 19-16,-13-4-15 15,-12-1 28-15,-6-2-33 16,3 0 17-16,4 0-9 0,8-10-7 15,14-2 7-15,3-3-8 16,9-2 19-16,7-4-19 16,5-6 0-16,2-5 13 15,4-6-21-15,19-4 8 16,7-3 0-16,6-5 0 16,8-1-3-16,1 2 3 15,-1 4 0-15,0 3 0 16,-4 4-1-16,-1 1 1 15,-4 3 0-15,-5 1 0 16,-4 2 2-16,-10 5-2 16,-3 7 0-16,-7 4 2 15,-4 6-4-15,-2 6 2 0,0 3-2 16,0 0-51 0,0 0-149-16,-3 0-115 0,-7 0-181 15</inkml:trace>
  <inkml:trace contextRef="#ctx0" brushRef="#br0" timeOffset="49702.0109">23201 2404 526 0,'0'0'25'0,"0"0"3"15,0 0 24-15,0 0-45 16,0 0 0-16,0 0 0 16,84-63-7-16,-63 61 6 15,-1 2-6-15,0 0 4 16,-3 7-3-16,-1 16-1 15,-1 7-8-15,-2 4 8 16,0 0 0-16,-6-5 2 16,-1-3-3-16,-2-9 2 0,-2-5-1 15,-2-4 0 1,0-8 2-16,0 0 8 0,-6 0 14 16,-10 0 53-1,-5 0-22-15,3-10-38 0,1-2-3 16,8 0 1-16,3-4-8 15,4-1 6-15,2-2-13 16,0-1 1-16,19 0-1 16,3-2 1-16,2 3 1 15,-3 3-4-15,-5 7 4 16,-8 5-2-16,-5 4 0 16,-1 0-2-16,-2 0 1 15,1 0-9-15,-1 0 0 16,3 7 0-16,-1 10 8 15,0 2 2-15,1 1 0 0,-3-3 2 16,2 4-2-16,2-4 0 16,2 0 2-16,2-6-4 15,2-5 7-15,-1-4-4 16,-1-2-1-16,-4 0-38 16,-1-3 38-16,-1-8 3 15,-2 1 0-15,0 1-3 16,0 0 5-16,0-2 0 15,-9 2-5-15,-2-1-7 16,-3 0 2-16,4 1 4 16,0 3 1-16,1 0-5 15,1 1 9-15,2-1-4 0,-1 2 0 16,2 1-9-16,0 1-15 16,2 0 12-16,0-3 11 15,-1 1 0-15,3-3 0 16,-2 3 1-16,0-2 3 15,-3 3 6-15,-4-2-9 16,-5 3 11-16,-6 2-9 16,-4 0-2-16,-2 10 2 15,3 8-2-15,1 4 0 16,6 3-8-16,6-4 7 16,6 0-6-16,5-2 3 15,0-2 2-15,4-3 2 16,18 0 0-16,9-6 7 0,5-2 2 15,1-6-9-15,-6 0 15 16,-5 0-7-16,-7-7-1 16,-7-5-3-16,-2-2 15 15,-6 1-10-15,-2-4 3 16,-2 2-12-16,0 1 8 16,-5 5 0-16,-9 0-6 15,0 2 7-15,2 4-9 16,6 2 0-16,2 1-3 15,4 0 2-15,0 0-6 16,0-2-20-16,0-3 12 16,14-1-37-16,4-5 52 0,3 2 0 15,-6-2-2-15,-2-2 2 16,-2 3 0-16,-2-2 0 16,0 2 0-16,-3 3 1 15,1 1-1-15,-4 4 0 16,-2-2 0-16,1 4 0 15,-2 0 0-15,0 0 0 16,0 0-1-16,0 0-91 16,0 0-13-16,0 0-39 15,0 0-79-15,-5 0 105 16</inkml:trace>
  <inkml:trace contextRef="#ctx0" brushRef="#br0" timeOffset="50213.0861">23469 2346 578 0,'0'0'115'0,"0"0"-47"15,0 0 10-15,0 0-66 16,0 0 10-16,0 0-22 15,73 14 3-15,-49 6-6 16,-5 2 4-16,1 6-1 16,-8 1 0-16,-4 1-4 15,-5-4 4-15,-3-2 0 0,0-7-1 16,0-4 0-16,0-4 2 16,0-8 1-16,0-1-2 15,-5 0 17-15,-1 0-12 16,0 0 50-16,1-6-17 15,2-8-29-15,3-3 0 16,0-2-1-16,0-6-8 16,8-1 4-16,9-4-4 15,6-3 0-15,2 4 2 16,1 0-6-16,-5 8 8 16,-4 8-4-16,-6 7 0 15,-9 6-1-15,2 0-8 16,-3 0 9-16,4 19-23 15,1 7 18-15,1 7 8 0,-1 1-3 16,-1-2 0-16,1-6 2 16,2-1-2-16,-2-5 0 15,3-4-8-15,0-10-81 16,0-6-259-16</inkml:trace>
  <inkml:trace contextRef="#ctx0" brushRef="#br0" timeOffset="50370.0459">23855 2322 145 0,'0'0'454'0,"0"0"-454"16,0 0-10-16,0 0-178 15,0 0 148-15</inkml:trace>
  <inkml:trace contextRef="#ctx0" brushRef="#br0" timeOffset="51302.3773">24011 2363 517 0,'0'0'215'16,"0"0"-110"-16,0 0-3 16,0 0-80-16,0 0 6 15,0 0-28-15,-38 17-13 0,11 9 7 16,5 2 10-1,7 0-4-15,7-6 0 0,7 0 0 16,1-5 0-16,0-5 0 16,6 0 5-16,15-5-8 15,5-5 6-15,7-2 0 16,2 0-3-16,-4-1 3 16,-4-10-3-16,-5-3 0 15,-1-3 8-15,-2-1-12 16,-3-2 8-16,-3 1-3 15,-3 0-1-15,-2 3-1 16,-2 4-13-16,0 3 7 16,-3 5-45-16,-2 4 28 15,2 0-57-15,0 0-5 0,2 0 74 16,1 0-12-16,2 0 24 16,3 0 0-16,0 0 1 15,0 0-1-15,1 0 0 16,-3-2 6-16,-1-3 17 15,-5 3-5-15,-3 2 66 16,0 0-13-16,0 0-59 16,0 0 17-16,-11 0-29 15,-11 13 0-15,-7 7-15 16,2-2 32-16,4 2-17 16,8-5 0-16,6 0-10 15,5-5 0-15,2-3 7 0,2-2-15 16,0-2 15-1,9-3-7-15,5 0 10 0,0 0 0 16,0 0 2-16,-7 0-3 16,-4-1 2-16,-1 1 3 15,-2 0-4-15,3 0-20 16,1 5 20-16,2 5 0 16,1 0-1-16,1-3 0 15,3-3 1-15,5-4 0 16,8 0 9-16,5 0 1 15,4-9 34-15,0-7 0 16,-3-4-36-16,-3-2 56 16,-2-8-37-16,-2-5 2 0,-1-5-22 15,-2-5 16 1,-4-1-23-16,-3-1 0 0,-5-3 2 16,-8 0-20-16,0 1 18 15,-6 0-26-15,-17 7 3 16,0 8-35-16,-3 9 58 15,7 11-5-15,5 7-13 16,4 7 11-16,1 4-9 16,-1 18-1-16,5 14 6 15,5 10-1-15,0 9 12 16,13 9 0-16,7 4 1 16,4 7-1-16,-4 1 0 15,1-1 0-15,-1-5-2 16,-6-14 0-16,-1-7 2 15,-6-6 0-15,-5-6 3 0,-2-5-3 16,-3-8 0-16,-24-7-274 16</inkml:trace>
  <inkml:trace contextRef="#ctx0" brushRef="#br0" timeOffset="59383.2201">11975 2931 38 0,'0'0'41'16,"0"0"-13"-16,0 0 32 15,0 0-4-15,0 0-23 16,0 0-9-16,0 0-18 16,45 8 23-16,-41-6 0 15,-1-2 7-15,3 0 39 16,0 0-19-16,4 0-13 15,4 0-7-15,0-3-28 16,0-4 14-16,0 4 8 16,-4-4-17-16,0 0 35 0,-2 1-14 15,-2-2-1 1,-1 0 24-16,-1-1-32 0,-4 0 32 16,0 1-32-1,0-2-15-15,0 0 9 0,-11 0-16 16,1 4 2-16,-6-1-5 15,-3 3 0-15,-4 4 0 16,-7 0 0-16,-5 0 0 16,-3 8-6-16,-5 11 7 15,-3 6-1-15,1 4 0 16,6-1 4-16,9-3-4 16,13-3 0-16,15-3-7 15,2-4 7-15,0-4 0 0,16-5 9 16,8-2-7-16,0-4 21 15,10 0-13-15,-4-2 4 16,1-8-7-16,-1-4 14 16,-6-1-14-16,3-1 0 15,-5-1-7-15,-1-1 14 16,-3 1-14-16,-3 3 0 16,-6 4 5-16,-3 4-6 15,-6 4 2-15,0 2-1 16,0 0 0-16,0 0-31 15,0 16 31-15,0 7 0 16,0 2 4-16,0 3-7 16,0-4 6-16,7-3-3 15,3-2 0-15,0-7 2 0,-1-2-2 16,1-6 0 0,0-1 10-16,7-3-10 0,1 0 10 15,7-3 6-15,5-9-16 16,0-4 21-16,-3-2-21 15,3-2 0-15,-5-2 12 16,-4-2-12-16,-6 2 1 16,-3-1 1-16,-12 3-2 15,0 3 0-15,0 2 0 16,-14 3 0-16,-8 1-8 16,-7 7-3-16,3 1-13 15,-1 3 24-15,9 0-12 0,3 0-19 16,7 0 27-16,4 7-11 15,4 3-29-15,0 4 41 16,0 3-6-16,0 1 9 16,0 1-4-16,9-2 3 15,2-1 1-15,2-1 0 16,0 0-4-16,3-3 0 16,3 1 7-16,-2-3-3 15,3 0 0-15,-5-1-1 16,-4-3 1-16,-2 1 0 15,-3-4-3-15,1-1 2 16,-3-1 1-16,-4 1 0 16,0-2 0-16,0 0 7 0,3 0-7 15,3 0 0 1,1-2 15-16,5-8-8 0,5-2-5 16,-1-2-1-16,0-2-1 15,1-1 5-15,-2 0-5 16,-2 0 0-16,-2-2 8 15,-3 2-9-15,-1-3 2 16,-3 1 2-16,-4 3-3 16,0 4 2-16,0 4-2 15,0 2 0-15,0 3-3 16,0 3-4-16,-7 0 7 16,-5 0 0-16,-6 12-10 0,3 9-2 15,-1 0 12-15,5 4 0 16,6 0-3-16,4-3 3 15,1-1 1 1,0-1 0-16,3-3-2 0,11-3 4 16,5-2-3-1,8-2 0-15,4-3 6 0,14-4-6 16,4-3 2-16,-4 0-2 16,-3 0 0-16,-5-5 2 15,-7-8-2-15,-4-1 0 16,-3-2 3-16,-7-4-3 15,-3 3 0-15,-7 1 2 16,-4 2-4-16,-2 3-8 16,0 2 10-16,0 5 0 15,0 0-43-15,0 1 40 0,0 3-22 16,0 0-35-16,5 0-24 16,1 0-8-16,4 0 92 15,-1 0 0-15,-2-2-3 16,2-1 3-16,2-1 3 15,-2-3 1-15,0 1 25 16,2-1-15-16,-5 0 37 16,0 0-9-16,-2 2-23 15,-4-2 60-15,0 3-51 16,0 1-3-16,0 1-8 0,0 2-7 16,-14 0-10-1,-8 9 0-15,-11 12-10 0,-2 4 5 16,5-1 6-1,5-2-1-15,12 2 0 0,3-7 1 16,7-4-1-16,3-1 0 16,0-4 0-16,9-2 0 15,14-4 9-15,7-2-2 16,5 0-7-16,-6-8 8 16,0-4-8-16,-5-1 0 15,-5 0 7-15,-9 3-7 16,-4 5 2-16,-4 1 1 15,-2 4-3-15,0 0-13 16,0 0 13-16,-3 5 0 16,-5 6-7-16,4 3 7 15,4-3 1-15,0 1-1 0,0-5 0 16,12-1 6-16,6-2-6 16,1-2 0-16,7 0-9 15,-1-2-7-15,5 0-119 16,-5 0-270-16</inkml:trace>
  <inkml:trace contextRef="#ctx0" brushRef="#br0" timeOffset="59617.6037">13435 3096 631 0,'0'0'145'0,"0"0"-119"15,0 0-26-15,0 0 5 16,0 0-5-16,0 0 2 16,-2 41 8-16,-14-24-20 15,-3-5-157-15</inkml:trace>
  <inkml:trace contextRef="#ctx0" brushRef="#br0" timeOffset="62466.9929">13711 2873 337 0,'0'0'33'0,"0"0"42"15,0 0-45-15,0 0 20 16,0 0-3-16,0 0-27 15,79-89 30-15,-70 81 8 16,-4 1-14-16,1 4 5 16,-6 1 1-16,0 2 19 15,0 0-46-15,0 0-23 16,-7 7-11-16,-19 18 7 16,-9 9 4-16,-4 6 1 15,7-2-1-15,9-5 0 16,9-4 3-16,12-7 0 0,2-2-3 15,2-9 1-15,17-1 3 16,14-10 9-16,0 0 9 16,8-2 1-16,-2-12-2 15,-2 0-16-15,-2-2-5 16,-10 1 0-16,2-1 5 16,-7 1-6-16,-4 5 2 15,-8 3 1-15,-5 4 1 16,-3 3 8-16,0 0-17 15,0 0 6-15,0 3-7 16,-6 7-4-16,6 2 14 16,0 1-3-16,0-4 0 15,3 1 3-15,8-3-3 0,1-3 0 16,6-1 7-16,-5-3-10 16,7 0 6-16,-1 0-1 15,-6 0 2-15,7-8-2 16,-5-1-2-16,2-3 0 15,-1-3-4-15,-5 1-9 16,-5-1-20-16,-6 1 16 16,0 4 7-16,-17 0-66 15,-15 0 32-15,-4 3 31 16,-4-4 5-16,3 1 8 16,0 1 2-16,7 1 12 15,12 0 15-15,7 2-23 16,11 0 10-16,0-1-12 15,27 0 10-15,18-5-26 16,7 0 16-16,6 0-4 0,1-4 0 16,-1-1-6-16,1-4 6 15,-1-3 0-15,-2-1 4 16,-7-1-10-16,-13 0 12 16,-10-1-5-16,-7 3-1 15,-14 1 16-15,0 5-16 16,-5 3 0-16,0 1 8 15,0 6 6-15,-10 3-13 16,2 1 4-16,-1 4-5 16,-3 0-12-16,-1 14 12 15,-4 13 0-15,1 7-6 0,5 6-5 16,2 5 16-16,5 5-5 16,2 2 0-1,2-2 0-15,0-4 0 0,0-3 0 16,0-9 4-16,2-5 1 15,6-4-5-15,-3-6 13 16,6-6-13-16,-8-1 12 16,3-6-12-16,1 1 0 15,10-5-4-15,2-2-13 16,14 0-215-16,6-11-413 16</inkml:trace>
  <inkml:trace contextRef="#ctx0" brushRef="#br0" timeOffset="63096.8896">14738 2849 638 0,'0'0'26'0,"0"0"-9"16,0 0 0-16,0 0-14 16,0 0 6-16,0 0-9 15,-87 89 0-15,87-68 6 16,10-2 10-16,9-5-9 15,5-2 2-15,0-4 0 16,6-6 8-16,-3-2-12 16,-6 0-5-16,-5 0-5 15,-5-1-2-15,-8-9-4 0,-3-1-2 16,0-1 11-16,0-3-29 16,-3 0 31-16,-8-1 0 15,1 1 1-15,1 1-2 16,1 3 1-16,4 5 0 15,4-1 0-15,0 4 10 16,0 2-14-16,16 1 4 16,13 0-8-16,7 0 2 15,0 0 7-15,3 11-1 16,0 1 0-16,-4 5-8 16,-10 0 5-16,-4 4 0 15,-9-1-17-15,-8-3 10 0,-4 0 9 16,0-3 1-1,-10-2 8-15,-14-2 0 0,3-5 22 16,0-2-3-16,3-3-9 16,8 0 57-16,4 0-31 15,2-10 8-15,4-3-9 16,0-3-35-16,0-4 7 16,7-1-15-16,5-4 14 15,5 1-11-15,3-3-2 16,1 0 1-16,0 1-2 15,-9 5 5-15,-1 6-5 16,-3 3 0-16,-3 4 2 16,-5 5-6-16,0 2 4 15,0 1-26-15,0 0-22 0,0 0-141 16,-4 0-29-16,-3 2-310 16</inkml:trace>
  <inkml:trace contextRef="#ctx0" brushRef="#br0" timeOffset="66870.3714">15499 3052 448 0,'0'0'92'16,"0"0"12"-16,0 0-26 15,0 0-21-15,0 0-40 16,0 0-17-16,0 0-3 16,0 1-10-16,0 13 13 0,0 0 4 15,0 1 3 1,0 2-7-16,-8-3 0 0,-4 3 4 16,-4-1-3-16,-1-1-1 15,2-5-166-15</inkml:trace>
  <inkml:trace contextRef="#ctx0" brushRef="#br0" timeOffset="72081.6161">15937 2983 476 0,'0'0'88'16,"0"0"-87"-16,0 0 9 15,0 0-2-15,0 0 11 16,0 0 64-16,0 0 4 16,-28 15-21-16,53-26 4 15,11-9-27-15,6-5-13 16,2-3-10-16,0-3-6 16,-2-5-4-16,-6-2-3 15,0-2-2-15,-14 0 0 16,1-1 0-16,-14-1-1 15,-3 2-1-15,-6 2-3 16,0 2 0-16,-9 7 3 16,-10 7-2-16,0 8-1 0,2 6 1 15,-3 8-1-15,1 0-5 16,0 8-2-16,2 15 6 16,5 9-1-16,2 5-3 15,9 9 0-15,1 6 5 16,0 4-1-16,3 2 1 15,8-2 0-15,-5 0-1 16,3-8 0-16,-2-6 0 16,2-6 0-16,-1-10 1 15,-5-6 1-15,0-8 0 16,-1-5 0-16,2-2 6 16,-4-4-4-16,1-1 5 15,-1 0 11-15,0 0 25 0,4 0 17 16,1-4-3-16,2-10-28 15,4-8-25-15,4-1-3 16,-3 0-1-16,0 1-1 16,0 1 3-16,-3 7-2 15,-3 3 1-15,-1 6-2 16,-3 3-2-16,-1 2-2 16,-1 0-1-16,3 0-5 15,3 12-2-15,3 8 8 16,8 4 4-16,-4-1 1 15,3-3-1-15,3-3 2 16,0-2-2-16,5-6 2 16,-1-4-2-16,4-2 0 15,0-3-3-15,3 0 3 16,2-15 3-16,-4-3-2 16,0-4-1-16,-3-2 0 0,-8 0-2 15,-5 2-2-15,-8 1-7 16,-2 0 3-16,-2 6 0 15,0 5-14-15,-14 6 3 16,-7 4 5-16,-5 0 5 16,-1 17 1-16,4 6 4 15,4 0-2-15,7 5 3 16,8-6-3-16,4-1 5 16,0-3-8-16,16-4 3 15,9-4 4-15,10-7 2 0,7-3 0 16,4 0 2-16,-1-7 1 15,1-8 0-15,-12-1-1 16,-6-7-2-16,-3 1 1 16,-9-3 0-16,-3 0 0 15,-4 0 1-15,-7 4 1 16,-2 7-3-16,0 6-2 16,0 3 2-16,0 5-2 15,0 0-4-15,0 9-10 16,0 9 15-16,-1 3-3 15,1-2 2-15,0-5 1 16,7-1-1-16,10-3 2 16,5-3-1-16,3-2-6 0,12-3-59 15,-5-2-71 1,0 0-159-16</inkml:trace>
  <inkml:trace contextRef="#ctx0" brushRef="#br0" timeOffset="72228.2241">17083 2859 480 0,'0'0'0'0,"0"0"-37"16,0 0-239-16</inkml:trace>
  <inkml:trace contextRef="#ctx0" brushRef="#br0" timeOffset="73441.6557">17298 2874 458 0,'0'0'177'0,"0"0"-92"16,0 0 14-16,0 0-28 16,0 0-40-16,0 0-16 15,-117-35-15-15,87 51 0 16,5 2 0-16,9-2-1 15,6 0-3-15,7-4 1 16,3 2 1-16,0-4 0 16,4-3 2-16,10-4 2 15,2-1 1-15,-1-2 4 16,1 0-3-16,-1 0-3 0,0 0 6 16,-3-7-6-16,1 0 1 15,0 2 5-15,-6 0 7 16,2 4-3-16,0 1-4 15,0 0-7-15,3 6-5 16,-2 19 1-16,2 10 2 16,0 8 2-16,-1 4 1 15,-1-1 2-15,2 0-3 16,-3-3 1-16,-3 1-1 16,3-5 0-16,-3-6 0 15,-6-4 1-15,0-5 0 0,0-4-1 16,-3-6 2-1,-11-2-1-15,-2-1 3 0,-6-6-2 16,-5-1 4-16,-3-2-2 16,2-2-1-16,-1 0 3 15,10-7-2-15,1-9 2 16,9-4 1-16,9-5 3 16,0-6-8-16,15-9-1 15,16-3 0-15,9-5 0 16,4-5-1-16,5 0 0 15,-6-3 0-15,-5 4 2 16,-9-2 0-16,-5 1-2 16,-8 4 2-16,-4 3-1 0,-3 5 0 15,-5 7 0-15,-1 11 8 16,-3 8-4-16,0 9 6 16,0 6-4-16,0 0-7 15,0 27-24-15,-9 15 18 16,-2 14 6-16,5 3 0 15,4-3-2-15,2-7 2 16,0-6 0-16,2-9 0 16,5-4 0-16,3-11-1 15,-3-8 1-15,-1-5 0 16,-2-5 3-16,1-1 3 16,1 0 28-16,3-14 38 15,6-5-46-15,-5-5-11 0,3 0-4 16,-2 4-2-16,-4 1-4 15,0 7-3-15,-3 7 1 16,-4 3-3-16,0 2-3 16,0 0-6-16,0 7-8 15,3 7 17-15,6 5 1 16,4-1 1-16,7-1 0 16,0-3-1-16,4-4-1 15,-1-3 0-15,-1-4 3 16,-4-3 1-16,-3 0-1 15,-2 0 1-15,-3-5 2 16,0-10-2-16,-3-2 0 16,0-3-2-16,-1-4 0 15,-2-5 0-15,0-4-2 0,1-4 2 16,-5-3-1 0,0-4-1-16,0-1 0 0,0 3 0 15,0 5 2-15,0 11-2 16,-3 13 0-16,1 4 1 15,2 8 0-15,0 1 5 16,0 0-6-16,0 0-3 16,0 17-13-16,0 14 8 15,11 11 8-15,2 7 0 16,-2 2 0-16,-1-1-1 0,-1-5 1 16,-1-6 0-1,7-5 0-15,2-6 0 0,1-4 1 16,2-4 1-16,6-9 2 15,4-3-3-15,9-8-1 16,0 0-43-16,-4-10-71 16,-6-9-67-16,-12-5-244 15</inkml:trace>
  <inkml:trace contextRef="#ctx0" brushRef="#br0" timeOffset="73643.115">17859 2891 769 0,'0'0'114'15,"0"0"-18"-15,0 0-48 16,0 0-31-16,0 0-16 16,0 0-1-16,0 0 7 15,222-53-7-15,-177 47 0 16,-14 1-37-16,-14 1-207 15</inkml:trace>
  <inkml:trace contextRef="#ctx0" brushRef="#br0" timeOffset="78041.654">18894 3202 532 0,'3'-7'17'0,"-3"3"16"16,2-2 49-16,-2 6-8 15,0 0-23-15,0 0-31 16,0 0-18-16,0 0-2 16,0 15-3-16,0 7 2 15,-6 5 2-15,-14 4 3 16,1-2-3-16,-4 0-1 15,4-3 0-15,9-1-5 0,-2-6-172 16,7-11-185-16</inkml:trace>
  <inkml:trace contextRef="#ctx0" brushRef="#br0" timeOffset="80346.0306">19316 3035 92 0,'0'0'37'15,"0"0"-16"-15,0 0 17 16,0 0 38-16,0 0-8 15,0 0 7-15,0 7-39 16,2-7 16-16,-2 0 28 16,0 0 54-16,3 0-5 15,4-2-22-15,6-10-25 16,9-4-71-16,4-4-5 16,3-2-2-16,1 0 6 15,-4-2-4-15,-3-2 1 16,-2 1 3-16,-3-1-3 0,-9 6-3 15,-5 6 1 1,-4 6-2-16,0 6 0 0,-12 2-1 16,-19 0-2-16,-10 10-3 15,-6 7 2-15,3 3-1 16,4 0 1-16,15-2 0 16,5-4-2-16,11 1-3 15,8-1 2-15,1 1 0 16,0 1-7-16,18-3 5 15,9 4-2-15,4-4 8 16,5 2-3-16,1-1 1 16,-1 2 2-16,-5-2 1 15,-4 1-1-15,-7-1 0 16,-7 2 0-16,-6-2-3 0,-7 1 1 16,0-1 1-16,-3 0 1 15,-17-1 1-15,-7-4 0 16,-6 1-1-16,-1-6 4 15,-2-1-3-15,7-3 0 16,9 0 0-16,11 0 0 16,4-12 7-16,5-5-8 15,12-5-2-15,26-5-41 16,12-4 8-16,8-2 28 16,2-2-17-16,-4-1-10 15,-3-3 21-15,-13 3 13 16,-7-1 0-16,-9 1 2 0,-9 5 1 15,-8-1 4-15,-1 6 2 16,-6 4 10-16,0 7 14 16,0 3 1-16,0 7 0 15,-3 1-6-15,-3 4-17 16,-1 2-11-16,-7 20-5 16,-5 17 2-16,-5 9 1 15,4 6 2-15,2-2-1 16,7 1 1-16,8-3 0 15,-3-5 0-15,6-6-3 16,0-2 3-16,15-7 0 16,0-6 0-16,2-7 0 15,3-7 0-15,-2-7 3 16,3-3-2-16,1 0 8 0,-1-5 9 16,1-13 8-1,-2-2-5-15,-5 0-8 0,-6 2-2 16,-3 4 3-16,-4 5 1 15,-2 4 0-15,0 5-2 16,0 0-7-16,0 0-6 16,0 0-4-16,2 3-9 15,1 9 6-15,5 2 7 16,2 0 0-16,5 1-1 16,9-4 1-16,1-2 0 15,5-5 2-15,2-1 1 16,0-3-3-16,-9 0-4 0,-8 0-7 15,-5 0 6-15,-4-7 5 16,-5-4 2-16,-1-1-2 16,0-1 0-16,-15 0-5 15,-8 1 4-15,-9 2-4 16,1 0-1-16,3 1 1 16,4 4 2-16,9 0 3 15,10 3-5-15,4 2 9 16,1 0-8-16,0 0-2 15,6-2-52-15,23 2-2 16,12-3 36-16,8-1 10 16,3 0 5-16,-4-3 2 15,-2-2 6-15,-6-1-4 0,-8 0 7 16,-8 1-2-16,-9 1 7 16,-7 0 17-16,-5 2 33 15,-3 2-19-15,0 3-16 16,0 1 10-16,0 0-21 15,0 0-11-15,0 11-1 16,-7 19-11-16,0 14 12 16,1 11 0-16,6 8 0 15,0 5-1-15,0 0 0 16,7 5 2-16,3 0 3 16,-2 2-3-16,-2-4 0 15,0-10 0-15,-5-11-1 16,3-11 1-16,-3-8 2 15,0-9-2-15,4-10 0 0,-5-4-1 16,3-6 3-16,-2-2-1 16,1 0 12-16,5-19-14 15,-1-11-86-15,3-7-165 16,-5-12-556-16</inkml:trace>
  <inkml:trace contextRef="#ctx0" brushRef="#br0" timeOffset="80945.5524">20442 3077 816 0,'0'0'19'0,"0"0"11"16,0 0 89-16,0 0-44 16,0 0-25-16,0 0-15 0,51-112-35 15,-28 112-4-15,1 0 0 16,-3 15 4-16,-7 6-3 15,-9 3 3-15,-5 3 1 16,0-2-1-16,-14 1 2 16,-7-5-2-16,0-3 2 15,1-1-2-15,0-3 0 16,4-4 0-16,-2 2 2 16,7-5-3-16,0-2 5 15,6 0-7-15,2-3 5 16,3 0-4-16,0-1 4 0,0-1-1 15,0 0-1 1,15 0-7-16,13-5 7 0,13-12 4 16,8-2-2-16,-1-2 1 15,2-4 0-15,-3 2 2 16,-6-3-5-16,-5 1 0 16,-9 2 4-16,-8 2-1 15,-8 3 1-15,-7 2-1 16,-4 5-1-16,0 3 0 15,0 4 0-15,-16 4-2 16,-2 0-6-16,-1 1 0 16,-3 16 2-16,9 2 1 15,3 6-2-15,8-2 3 0,2 0 0 16,3-2 2-16,19-4-2 16,16-2-4-16,10-7 6 15,7-4-1-15,8-4 2 16,-4 0-1-16,-4 0 1 15,-10 0-2-15,-6-7-1 16,-15 2-16-16,-9-1-24 16,-14 5-25-16,-1 1-35 15,-18 0-297-15</inkml:trace>
  <inkml:trace contextRef="#ctx0" brushRef="#br0" timeOffset="145490.1368">2277 4791 355 0,'0'-11'22'15,"0"3"28"-15,0-1-5 16,0 3 8-16,0 0-2 16,0 1-17-16,0 0 23 15,0 2-2-15,0 2-15 16,0-1 6-16,0 2-10 0,0 0-10 16,0 0-5-1,0 0-6-15,0 0-4 0,0 0-2 16,0 0-5-16,0 0 0 15,0 0-3-15,0 0-1 16,0 7-3-16,0 9 3 16,3 6 0-16,1 0 2 15,-1 0 0-15,-1 2-1 16,2-2-1-16,2-1 0 16,-3-4 1-16,0-3-1 15,1-3 0-15,-1-4 2 16,-3-2-4-16,5-3 4 15,-4-2-2-15,1 0 0 16,4 0 5-16,7-10 32 0,13-14 29 16,15-15-34-16,7-14-15 15,12-9-4-15,6-4-7 16,14-3 0 0,-1 5-3-16,0 7-3 0,-6 5 2 15,-9 8 1-15,-10 8-2 16,-20 10 4-16,-11 6-3 15,-10 11 3-15,-10 4-1 16,0 3 3-16,-3 2-4 16,0 0-3-16,0 0 0 15,0 2-4-15,-6 15-11 16,-16 8-9-16,-3 5-48 16,0 4-39-16,-3-2-147 0,-2-1-172 15</inkml:trace>
  <inkml:trace contextRef="#ctx0" brushRef="#br0" timeOffset="146015.9188">2572 4886 388 0,'0'0'84'15,"0"0"-15"-15,0 0 3 16,0 0 14-16,0 0-34 16,0 0-21-16,-12-36-3 0,9 36 0 15,3 0-8-15,-3 0-16 16,-1 3-4-16,1 8-1 16,-2 5 1-16,2-4 1 15,0-2 1-15,3-3-2 16,0-2 0-16,0-2 1 15,0-1-1-15,0-1 0 16,0-1 4-16,3 0-2 16,15-9 43-16,5-15 23 15,21-8-34-15,5-10-12 16,-1-10-10-16,10-7-5 16,-1-5 2-16,4 0-7 15,0 4 6-15,-1 7-4 0,-8 9-2 16,-13 8 2-16,-15 12-2 15,-9 9 5 1,-9 6 2-16,-3 6-5 0,-3-2 0 16,0 5 1-16,0 0-5 15,0 0-1-15,0 0-5 16,0 5 0-16,-3 7 2 16,-11 10 0-16,-5 3-36 15,-4 6-7-15,-2-1-44 16,-2 1-105-16,2-3-143 0</inkml:trace>
  <inkml:trace contextRef="#ctx0" brushRef="#br0" timeOffset="146517.1856">2848 4741 421 0,'0'0'53'15,"0"0"-13"-15,0 0 2 16,0 0-19-16,0 0-20 16,0 0 1-16,-33 48-4 15,24-26 0-15,0 0 2 16,-1-2-1-16,4-6 0 16,1 0 1-16,2-8 0 0,3 1-4 15,-3-5 4-15,3-2-1 16,0 0 0-16,0 0 3 15,0 0 37-15,17-16 131 16,11-14-78-16,18-13-71 16,14-10-1-16,4-5-21 15,6-3 4-15,2 2 6 16,1 3-7-16,-6 3 13 16,-6 8-5-16,-10 11 0 15,-17 10 2-15,-17 9-6 16,-4 8-2-16,-10 4 2 15,-3 2 1-15,0 1-4 16,0 0-5-16,0 0-4 16,0 0 1-16,0 0-4 0,0 0 2 15,0 0 2-15,0 0 0 16,0 0 1-16,0 0-3 16,0 0-7-16,-6 4-53 15,0 4-3-15,-1 1-35 16,-4 0-61-16,-1 0-50 15</inkml:trace>
  <inkml:trace contextRef="#ctx0" brushRef="#br0" timeOffset="283236.8398">7429 14634 62 0,'0'-4'32'0,"0"2"-13"16,0-1-8-16,0-2-3 15,0 0 1-15,0 2-6 16,0-1-3-16,4 0 0 16,-3 1-2-16,2-3-39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11:15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21460 13098 637 0,'-11'-14'22'0,"6"5"21"15,3 2 44-15,2-3-26 16,0 5-12-16,0-2-3 16,0 0-7-1,4-3-18-15,10 0 1 0,7 0-4 16,2-2-9-16,4-2 1 16,0 3 3-16,-4 2-4 15,-1 2 4-15,-4 4-3 16,-2 3 0-16,4 0-1 15,-1 0-7-15,0 13-2 16,-1 13-1-16,-7 8 1 16,-11 12 2-16,0 11 1 15,-18 5-3-15,-11 4 3 16,-6 3-2-16,5-3 3 16,9 4-3-16,8 2 0 15,13 1 1-15,0-1-2 0,14-3 1 16,12-9-1-16,5-7 2 15,5-6 0-15,4-8-2 16,0-9 3-16,1-6-2 16,-2-6 0-16,-8-7 1 15,-9-8 7-15,-11 3-6 16,-7-6 1-16,-4 1 4 16,0 2 0-16,0-3-2 15,0 3-6-15,0 1 0 16,-4 2-2-16,-16 7 2 15,-5 4 2-15,-8 6-2 0,2 5 0 16,-4 6 0 0,5 10 1-16,5 6-1 15,3 5 0-15,6 8 2 0,5 6-3 16,8 5 2-16,3 8-1 16,0 3 2-16,0 9-1 15,0 2 0-15,0 0 0 16,0-5-1-16,0-2 1 15,0-5-2-15,0-8 1 16,0-12 0-16,0-6-1 16,0-9 2-16,0-6-1 15,0-5 0-15,0 3 0 16,0-5-1-16,3 0 4 0,0-5-4 16,2-5 2-1,-4-4-1-15,2-5 0 0,-3-4 1 16,0-2-1-16,0-8 1 15,0-3 2-15,0 0-6 16,0 0 4-16,0 0-1 16,0 0 2-16,0 0-1 15,-8 0 3-15,-13 0-4 16,-1-3 0-16,1-4 3 16,5 3-1-16,3 1 0 15,2 0-2-15,-1 3 0 16,5-3-2-16,2 2 2 15,-1 1 0-15,2-3 2 0,-5 0-2 16,3 3-8-16,-3-2-35 16,-7-3-69-16,-7-4-174 15</inkml:trace>
  <inkml:trace contextRef="#ctx0" brushRef="#br0" timeOffset="14834.363">8246 13670 295 0,'0'0'23'16,"0"0"-14"-16,0 0-9 16,0 0-16-16,0 0-8 15,0 0-38-15,0 0 11 16,3 0-35-16,-3 1 86 16,0 1 2-16,0-2 0 15,0 0 12-15,0 0 34 16,0 0 17-16,0 0 3 15,0 0-22-15,0 3-21 16,0-3-9-16,0 3-5 0,0 2 5 16,0-2-7-1,0-3 1-15,0 2 9 0,0-2 4 16,0 0 22-16,0 0-10 16,0 0-6-16,0 0 1 15,0 0-17-15,0 0-3 16,3 0 4-16,5-16-14 15,8-7-149-15</inkml:trace>
  <inkml:trace contextRef="#ctx0" brushRef="#br0" timeOffset="27030.7876">21374 11668 161 0,'-5'-9'365'16,"3"1"-354"-16,2-1 34 15,0-1 42-15,0 3 1 16,0-3-26-16,0 3-22 16,0-3-8-16,0 1-5 15,0 2 14-15,3 0-3 0,4-3-2 16,3 0-12-16,2 1-7 16,3-1-7-16,1 3 7 15,2-2-7-15,-1 6-3 16,-3-4 4-16,-5 7-6 15,0 0-3-15,-5 0-2 16,1 7-9-16,-2 9 6 16,0 11 3-16,-3 5 0 15,2 5 0-15,5 2 1 16,3 1 0-16,1-1 1 16,2-6-2-16,-1-2 1 15,0-6 0-15,1-6-1 16,-4 2 5-16,1-8-4 0,-2-4 0 15,-3-2 2-15,-2-3-3 16,-3 0 0-16,0-4 5 16,0 0-2-16,0 0-1 15,0 3-2-15,-2-3 0 16,-12 0 0-16,-3 2 0 16,-4 2 0-16,-6 4-1 15,-1 1 1-15,-2 4 0 16,0 1 0-16,5 4 0 15,2-1 0-15,1 7 0 16,4-4-4-16,5 7 4 16,0-2-1-16,5 1 1 0,7 8 0 15,1-1 0 1,0 0 0-16,8 4 0 0,6-1 3 16,2-3-2-16,-1-1-1 15,4-1 0-15,-2-2 0 16,-1-6 1-16,-2 3 0 15,-3-7-1-15,-5-4 0 16,-3-1 0-16,-3-2-1 16,0 1 0-16,-6 0 0 15,-14-3 1-15,-9-6 2 16,-3-1-2-16,3-3-1 16,1 0 1-16,7 0 5 15,3 0-5-15,2-6 0 16,4 3 1-16,3-4 1 15,3 3 2-15,6 4-2 0,0-3 3 16,0 3-4-16,0 0 6 16,0 0-5-16,0 0 2 15,0-3-3-15,0 3 1 16,0 0 1-16,0 0-3 16,0 0 1-16,0 0 1 15,0 0-1-15,0 0 3 16,0 0-1-16,0 0 0 15,0 0 0-15,0-4 0 16,0 4-1-16,0 0-2 0,0 0 0 16,0-3 1-16,0 3-1 15,0-3 1 1,0 2-1-16,0-2 1 0,3 3-1 16,-2 0 0-16,1 0 0 15,1-3 0-15,0 3 0 16,0-2 1-16,-3 0-1 15,3-1 0-15,-2 3 0 16,1 0-1-16,-1-2 1 16,-1 2 0-16,0 0 0 15,0 0-2-15,0 0 0 16,0 0-16-16,0-5-79 16,0-7-199-16</inkml:trace>
  <inkml:trace contextRef="#ctx0" brushRef="#br0" timeOffset="67656.8507">21604 7195 688 0,'-1'0'16'15,"1"-2"-6"-15,0 2 12 0,0 0 62 16,0 0-19-16,0 0-30 16,0-1-9-16,0 1-4 15,0-2 6-15,0 2 4 16,0-3-15-16,0-5 5 16,12 4-15-16,6-1-7 15,4 0 0-15,2 5 4 16,-2 0-3-16,1 0-1 15,0 14-1-15,-2 10 1 16,-6 11 0-16,-4 15-1 16,-11 12 1-16,0 8 6 15,-9 7-6-15,-3-4 3 16,0-8-3-16,11-7 0 16,1-10 0-16,0 6 0 15,14-9 0-15,4 0 0 0,3-8 0 16,1-14 0-1,1-10 1-15,-5-6-1 0,2 0 0 16,-3-5 1-16,-2-1 0 16,-4 2-1-16,-4 1 0 15,-1 5-1-15,-5 8 1 16,-1 7 0-16,0 12 0 16,-21 11 0-16,-7 3 1 15,-6 8-1-15,-4 8 0 16,1 6 0-16,6 6 1 0,7 0-1 15,5-3 0 1,-1 4 0-16,4 4 0 0,0 1 0 16,8-5 0-16,5-3 0 15,3-4 2-15,0 3-2 16,12 3 0-16,9 4 2 16,3-5-1-16,2-7-1 15,-3-6 0-15,-2-14 0 16,-6-7 0-16,-11-7 0 15,-4 3 0-15,-21-6 2 16,-21-2-1-16,-19-5 1 16,-10-9 0-16,-8-4-1 15,-2-6-1-15,8-5-2 16,10 5-14-16,13-4-88 16,17-3-105-16</inkml:trace>
  <inkml:trace contextRef="#ctx0" brushRef="#br0" timeOffset="118878.9165">11387 2070 429 0,'0'0'202'0,"0"0"-174"16,-4 0 23-16,4 0-23 15,0 0-10-15,0 2-6 16,0-1-12-16,0 2 4 15,0-2 6-15,0-1 5 16,0 0 29-16,0 0 16 16,4 0 4-16,-1 0-6 15,1-7-15-15,-3-1-7 0,-1-3-9 16,0-3-7-16,0 0-8 16,-5 0-3-16,-11 0-6 15,2 3-3-15,-2 3 4 16,7 5-4-16,-1 3-5 15,-1 0 3-15,5 3-10 16,-2 16 6-16,7 6-61 16,1 3-69-16,0 2-106 15,12-2-428-15</inkml:trace>
  <inkml:trace contextRef="#ctx0" brushRef="#br0" timeOffset="119312.4505">11289 2394 374 0,'0'0'88'16,"0"0"-72"-16,0 0-5 16,0 0 17-16,0 0-10 15,0 0-2-15,-9 39 1 0,6-25 9 16,3 0 6-16,0-2-6 16,0-1-1-16,0-5-3 15,0-1 13-15,6-4-1 16,-3-1 17-16,3 0 16 15,1 0 6-15,-1 0-17 16,1-7-17-16,-5-1-10 16,3-2-14-16,-2 0 16 15,-3-3-23-15,0 2 1 16,0 2-5-16,0 1-4 16,0 5 0-16,0 2-2 15,0 1-40-15,0 0-132 0,-10 0-168 16</inkml:trace>
  <inkml:trace contextRef="#ctx0" brushRef="#br0" timeOffset="119555.938">11289 2394 485 0</inkml:trace>
  <inkml:trace contextRef="#ctx0" brushRef="#br0" timeOffset="119777.8935">11289 2394 485 0,'19'73'118'0,"-19"-73"-83"0,0 0-31 0,0 0-4 16,0 0-4-16,0 0 4 16,-11 42 5-16,11-34 1 15,0-2 4-15,6-3 1 16,5-3 19-16,7 0 58 16,-6 0-11-16,9-6-26 15,-9-5-21-15,1 0 1 16,-8 2-12-16,-1-1-1 15,-3 0-3-15,-1 2-2 0,0 0-7 16,0 2-1 0,-6 2-5-16,-8 2-5 0,-6 2 0 15,-2 0-32-15,6 0-116 16,-1 0-56-16,11 0-193 16</inkml:trace>
  <inkml:trace contextRef="#ctx0" brushRef="#br0" timeOffset="120362.6556">11383 2040 353 0,'0'0'56'0,"0"0"26"15,0 0 6-15,0 0-16 16,0 0-57-16,0 0-15 16,-3-9-13-16,3 9 13 15,0 5 4-15,10 1-3 16,-7-2 1-16,3-2 2 15,-3 1-1-15,-2-3 11 16,1 0 19-16,-2 0 45 16,5 0 12-16,-2 0-27 15,-3-9-46-15,4 1-11 0,-4-1 15 16,0 1-14-16,0 1-5 16,0 0 4-16,-12 1-6 15,1 1 0-15,-6 3-2 16,-5 2-3-16,5 2 0 15,-7 16-9-15,12 8-104 16,5 5-75-16,7 0-262 16</inkml:trace>
  <inkml:trace contextRef="#ctx0" brushRef="#br0" timeOffset="120812.5468">11322 2542 501 0,'0'0'68'0,"0"0"33"16,0 0 1-16,0 0-27 16,0 0-46-16,0 0-23 15,3-7 1-15,-3 7-7 0,0 7-1 16,-6 3 1-16,-1 0 2 16,4-3-2-16,3-3 1 15,0-1-1-15,0-3 0 16,0 0 2-16,0 0 4 15,10 0 9-15,6-5 22 16,-4-5-21-16,-1 1-3 16,-1-1-7-16,-4 0 8 15,-3 1-7-15,-3 1 0 16,0 3-4-16,0 1-2 16,-6 4-1-16,-17 0-23 0,-6 0-45 15,-7 11-76-15,0-1-262 16</inkml:trace>
  <inkml:trace contextRef="#ctx0" brushRef="#br0" timeOffset="144617.2043">12536 1026 442 0,'0'0'57'0,"0"0"47"16,0 0 4 0,0 0-30-16,0 0-7 0,0 0-34 15,4-86 7-15,-4 83-1 16,0 3-7-16,-11 0-14 16,-12 6-11-16,-16 23-7 15,-15 12-2-15,-8 11-2 16,1 3 1-16,4 0 2 15,15-4-3-15,14-5 0 16,13-2 0-16,15-4 0 16,0-2 0-16,28-7-2 15,14-8 2-15,18-8 4 16,7-11-2-16,-2-4 3 0,0-4 0 16,-11-17-2-1,-7-4 1-15,-8-5 0 0,-8-2 2 16,-4-1-2-16,-8 0 11 15,-5 7 0-15,-11 7 19 16,-3 8 6-16,0 4-21 16,-13 4-10-16,-13 3-6 15,-7 3-3-15,-6 17 0 16,11 5-3-16,7 3 3 16,19 0-10-16,2 0 6 15,19-5 3-15,9-4-1 16,2-7-1-16,-2-4 3 15,-4-8-1-15,-5 0-6 16,-2 0 4-16,-4-3 3 16,-8-9 0-16,-3 1 2 0,0-2-1 15,-2-2-1-15,0-1 0 16,0 1-3-16,0-2-6 16,-2 1-4-16,0 2 0 15,2 3-1-15,0 1-2 16,5 1 7-16,18 3-18 15,2 0-14-15,5 3 32 16,0 3 9-16,-3 0-4 16,-3 1-1-16,-1 15 2 15,0 6 3-15,-5 2-4 0,-2 5 1 16,-2-2-3 0,-1 5 6-16,-6-4 0 0,-1-8 0 15,-3-3 2-15,-1-8-2 16,-1-4 0-16,4-3 2 15,-5-2 3-15,0 0 21 16,3-7 51-16,0-10-27 16,3-7-39-16,8-8-3 15,8 3-6-15,6-1-2 16,-1 7 1-16,-1 2-1 16,-3 9 0-16,-10 6-2 15,-2 6-1-15,-2 0-3 16,0 5-2-16,3 12 4 15,-2 6 4-15,0 3 0 16,0-1 0-16,-3-3 0 16,-1-3 0-16,-2-5 0 0,0-5 1 15,1-4-1-15,-3-3 0 16,-1-2 3-16,1 0-1 16,2 0 6-16,7-10 3 15,1-7 4-15,7-6-12 16,2-1-1-16,1-3-1 15,4 3 1-15,-7 2-1 16,-2 8-1-16,-7 6 0 16,-7 5 0-16,-3 3-1 15,3 0-8-15,-2 8 0 16,2 14 8-16,2 2 1 16,-1 6 0-16,-1-2 0 15,4 0-1-15,3-3 2 0,5-3 0 16,1-7-1-16,11-5-2 15,6-7 0-15,1-3-5 16,2-5-5-16,0-16 7 16,-13 0 5-16,-3-5 2 15,-10-1 0-15,-2 1 3 16,-3-6-2-16,-2 3 1 16,-1 1-3-16,-2 5 3 15,0 10 3-15,0 7 3 16,0 5 1-16,0 1-6 0,0 0-5 15,0 17-13 1,0 19 5-16,-9 20 8 0,-1 17 0 16,1 9-1-16,0 2 1 15,0 1 1 1,6 0-1-16,1-5 1 0,2-9 0 16,0-7 1-16,0-17-2 15,3-8 1-15,4-11 0 16,-3-9 2-16,-1-10-2 15,0-6-1-15,-3-3-2 16,0 0-19-16,3-23-74 16,-3-12-327-16</inkml:trace>
  <inkml:trace contextRef="#ctx0" brushRef="#br0" timeOffset="144926.8059">13771 1211 783 0,'0'0'126'16,"0"0"-113"-16,0 0 33 16,0 0 11-16,0 0-10 15,0 0-47-15,0 0 5 16,52-31-8-16,-37 55 3 15,-2 2-2-15,-5-1 2 0,-8 1-1 16,0-2 5 0,0-4-4-16,-7 1 0 0,-9-3 2 15,-3 1-1-15,-8 0-1 16,-2-2-18-16,2-2-35 16,4-1-55-16,8-3-167 15,9-8-139-15</inkml:trace>
  <inkml:trace contextRef="#ctx0" brushRef="#br0" timeOffset="145721.1785">14173 1266 836 0,'0'0'65'15,"0"0"28"-15,0 0-12 0,0 0-30 16,0 0-9-16,0 0-29 15,-52-31-13-15,10 53 1 16,4 2-1-16,5 0 0 16,12-2-5-16,12-3-8 15,6-4-12-15,3-3 4 16,0-7-8-16,0-3 11 16,21-2-3-16,0 0 15 15,6-13 6-15,-1-1-3 16,3 0 6-16,-9 2 0 0,-1 2-2 15,-6 3 6-15,-8 5-7 16,0 2-2-16,0 0-6 16,-2 5-7-1,1 12 13-15,4 0 2 0,-3 2 0 16,2-2 2-16,-1-6-2 16,0-3 0-16,1-5 3 15,0-3 2-15,3 0-5 16,4 0 9-16,3-11-1 15,1-7-3-15,-2 1-1 16,2 0-3-16,3-5 1 16,-3 1-1-16,6 2-1 15,-2 0 2-15,2 7-2 16,-5 4-2-16,4 6 0 16,-7 2-3-16,7 0 1 0,-4 16-6 15,-1 5 6-15,0 4 4 16,-8 4-3-16,-1-3 3 15,-8 3-1-15,-1-5 1 16,0-2 0-16,-11-5 0 16,-8-2 1-16,-3-5-1 15,-1-5 0-15,0-5 3 16,10 0-3-16,-4 0 0 16,10-5 4-16,2-9-3 15,2-6 1-15,3-5 0 16,3-1 0-16,23-3-2 15,3 2-7-15,6 1 6 0,4 5-1 16,1 5 2 0,-11 6-5-16,1 3 4 0,-5 5 1 15,-3 2-5-15,-1 0 5 16,-3 11-2-16,-2 5-1 16,-2 3 1-16,-4-2 0 15,-3 2-2-15,-2-2 3 16,-2-2 1-16,-3 1 0 15,0-4-19-15,0-2-145 16,0-10-224-16</inkml:trace>
  <inkml:trace contextRef="#ctx0" brushRef="#br0" timeOffset="145871.7768">14943 1255 874 0,'0'0'14'15,"0"0"-6"-15,0 0 7 16,0 0-12-16,0 0-3 16,0 0-252-16,36-34-166 15</inkml:trace>
  <inkml:trace contextRef="#ctx0" brushRef="#br0" timeOffset="146223.8582">15259 1209 827 0,'0'0'45'0,"0"0"5"0,0 0-12 16,0 0-10-16,0 0-23 15,0 0-4-15,-177 7-1 16,156 7 2-16,3-1-2 16,9-1-1-16,7 2-4 15,2-3-18-15,5 0-22 16,19-1 10-16,4 2 13 15,2 0 7-15,-1 2 10 16,-3 2 4-16,3 0 1 16,-6 0 0-16,0-1-5 15,-10-3 5-15,-6-1-2 16,-2-2-1-16,-5-2-6 16,0 0 9-16,-25 5 5 0,-14 0 9 15,-13-3 5-15,0 2-15 16,4-5-1-16,11 0-3 15,10-1 0-15,18-5-93 16,9 0-150-16</inkml:trace>
  <inkml:trace contextRef="#ctx0" brushRef="#br0" timeOffset="146891.6387">15465 1269 783 0,'0'0'126'15,"0"0"15"-15,0 0-61 0,0 0-28 16,0 0-40-16,0 0-11 16,-42 20 0-16,24 4-1 15,11 2 0-15,7-2-2 16,1 0-3-16,19-5-16 16,7-6-38-16,6-6 20 15,-5-5 16-15,-1-2 12 16,-5 0 4-16,-11-4 7 15,-5-6 4-15,-6 2 6 16,0-3 0-16,-6 1-6 16,-14-4-2-16,-2 2-1 15,-5 0-1-15,2 1 1 16,1 2 4-16,9-1-5 16,5 6-2-16,6 1 2 15,4 1 1-15,0-1-1 16,14-1-26-16,8-1 16 0,8-2 10 15,-6 3 5-15,4 0-3 16,1 3 0-16,-7 1-2 16,2 0 1-16,-9 0-1 15,2 16-7-15,-4 3 2 16,0 3 3-16,-4 2 2 16,-2 0 2-16,-1-4-2 15,0-6 1-15,-1-5 1 16,-2-6-2-16,-3 0 1 0,3-3 2 15,-1 0 18-15,3-6 76 16,5-11-39-16,2-6-54 16,8-1 1-1,-5-3-1-15,6 3 0 0,-2-1-2 16,5 4 1-16,3 4-3 16,-3 7 0-16,-4 8-2 15,-3 2-5-15,0 1 3 16,0 17 3-16,3 6-2 15,-7 5 3-15,0 0 0 16,-2 3 0-16,0-1 0 16,0-2 0-16,-3-4 0 15,2-1-1-15,6-7-91 0,4-5-123 16</inkml:trace>
  <inkml:trace contextRef="#ctx0" brushRef="#br0" timeOffset="147365.9571">16651 985 1001 0,'0'0'17'16,"0"0"89"-16,0 0-25 15,0 0-43-15,0 0-38 16,0 0-14-16,-8 54 13 15,20 3 2-15,-2 2 0 16,3 0 0-16,-7-4 0 0,-3-8 0 16,0-7 0-16,0-11 0 15,-2-8-2-15,-1-8 3 16,0-6-3-16,0-7 2 16,0 0 0-16,1 0 2 15,2-2 7-15,0-14 0 16,2-5-9-16,1-7-1 15,5 2 2-15,5-2-2 16,7 3-3-16,0 4 1 16,6 8-5-16,-7 6-7 15,5 6 12-15,-10 1 1 16,1 0-3-16,-3 17 2 16,-6 7 2-16,-3 3-3 15,-4 4 1-15,-2 1-1 0,-4 1 3 16,-17-4 3-1,-9-1-3-15,-6-6-3 0,-3-6-30 16,-2-4-48-16,5-10-73 16,4-2-196-16</inkml:trace>
  <inkml:trace contextRef="#ctx0" brushRef="#br0" timeOffset="147665.1741">17060 938 251 0,'0'0'689'0,"0"0"-609"0,0 0 33 15,0 0-34-15,0 0-29 16,0 0-31-16,22-69-19 16,-10 103-16-16,0 21 16 15,-2 18 4-15,-5 15-1 16,-5 6-2-16,0 6-1 15,-8-8 0-15,2-8 1 16,5-9 1-16,-1-18-2 16,1-10 0-16,-1-13 1 15,1-5-1-15,-2-9 0 16,3-8-35-16,0-6-47 16,4-6-77-16,18-9-250 0</inkml:trace>
  <inkml:trace contextRef="#ctx0" brushRef="#br0" timeOffset="148123.9509">17441 1299 816 0,'0'0'93'16,"0"0"-8"-16,0 0-64 16,0 0-21-16,0 0-10 15,0 0 10-15,-19 89 0 16,19-58 1-16,0-4 1 15,13-6 1-15,0-7 1 16,6-6-1-16,-4-5 4 0,6-3-2 16,-5 0 26-16,2-11-4 15,0-8-7-15,-5-2-4 16,2-6 10-16,-1 4-14 16,-7 3-1-16,0 8-4 15,-4 6-2-15,-3 5-1 16,0 1-4-16,0 0-9 15,0 11-16-15,0 11 24 16,0 1 1-16,0 0 2 16,8-3-2-16,7-6 1 15,9-4 0-15,6-8 3 16,-2-2 0-16,2 0 4 16,-2-15-6-16,-6-5 10 15,-5-3-9-15,-5-5 1 0,-6 1 8 16,-5-2-8-16,-1 2 2 15,0 2-6-15,-11 5-1 16,-13 6-1-16,-13 8-10 16,-9 1-122-16,-1-3-208 15</inkml:trace>
  <inkml:trace contextRef="#ctx0" brushRef="#br0" timeOffset="149357.9958">18662 978 401 0,'0'0'132'16,"0"0"43"-16,0 0-42 16,0 0-27-16,0 0-24 15,0 0-15-15,-14-98-32 16,4 95-13-16,-5 3 0 16,-9 3-16-16,-10 20-6 15,-11 9-2-15,-1 3 2 16,10 4 0-16,10-3 0 15,16 0-4-15,10-2 0 0,0-3 4 16,16-3 0-16,16-6-1 16,11-7 0-16,13-7-4 15,8-6 5-15,-3-2 2 16,-6 0-2-16,-11-8 0 16,-9-6-2-16,-9-1 5 15,-9-2 1-15,-5 3 1 16,-8 2 3-16,-4 5-3 15,0 2-1-15,-13 5-4 16,-17 0-8-16,-9 12-2 16,4 7 6-16,3 1 2 0,13-4-3 15,10-2 1 1,7-3-3-16,2-3 1 16,5-4-30-16,22-4-9 15,9 0-17-15,4 0 32 0,-12-4 28 16,-4-4 2-1,-11 3 1-15,-5 0 3 0,-7 4 3 16,-1 1 2-16,0 0-9 16,0 0-15-16,0 6 10 15,0 4 5-15,0-3 0 16,0 0 0-16,3-3 3 16,10-2 1-16,4-2 0 15,2 0 3-15,1 0-3 16,1-11 2-16,0-3-3 0,-5-2 6 15,-1-4-3 1,-1-2-1-16,-3-7-2 0,-2-2 1 16,-4-4-3-16,-4-6 1 15,-1-1 2-15,0-3-3 16,0 5 2-16,-3 5-2 16,-4 9-1-16,1 11 1 15,-1 10 1-15,5 5-2 16,1 0-2-16,-6 22-25 15,3 12 23-15,-1 10 3 16,4 4 1-16,1 0-1 16,0 1 1-16,9-3 0 15,13-2-4-15,3-7 3 0,1-7 2 16,4-8 0 0,0-5 0-16,-2-8 3 0,4-7 3 15,-3-2-6-15,-2 0 24 16,-2-5-11-16,-5-9 9 15,-10-3-7-15,-2-5-6 16,-7 0-5-16,-1-1-2 16,0 6 0-16,-3 7-1 15,-3 6 2-15,-1 4-4 16,-2 0-7-16,-2 11-4 16,2 9 4-16,8 1 3 15,1 1 0-15,6-2 3 16,16-2-2-16,8-6-2 15,9-1-1-15,2-6-1 0,0-2-36 16,-4-3-19 0,-10 0-206-16</inkml:trace>
  <inkml:trace contextRef="#ctx0" brushRef="#br0" timeOffset="149554.4703">19088 1101 556 0,'0'0'241'15,"0"0"-193"-15,0 0-32 16,0 0 26-16,0 0-42 0,0 0 0 16,0 0-29-1,283 14-175-15,-216-9-450 16</inkml:trace>
  <inkml:trace contextRef="#ctx0" brushRef="#br0" timeOffset="150685.3396">19783 1105 828 0,'0'0'86'16,"0"0"26"-16,0 0-51 15,0 0-35-15,0 0-11 16,0 0-13-16,-136-49-2 0,99 64-1 15,9 4 0-15,7 5 0 16,9-4-4-16,8 0 4 16,4-4-6-1,0-4-7-15,19-3-21 0,4-6-12 16,6-3-1-16,-1 0 45 16,-5 0 3-16,1-5 2 15,-5-2 7-15,-2-3 1 16,-1 3 10-16,-2 0 36 15,5 4-33-15,-4 3-8 16,1 0-15-16,-4 5-4 16,1 12-7-16,-4 7 5 15,-1 13 6-15,1 14 3 0,-5 15-1 16,1 7-1 0,-2 1-1-16,-2-6 0 0,1-8 1 15,1-10-1-15,-3-8 0 16,0-8 2-16,0-8 0 15,0-7-2-15,-15-11 2 16,-11-4 4-16,-2-4 5 16,-6 0-2-16,-1-14-2 15,4-8-2-15,6-3-4 16,7-3 5-16,10-4 1 16,8-4-5-16,0-2 1 15,17-7 0-15,15-5-3 16,9-5-1-16,8 1-4 15,0 3 5-15,0 4 2 0,-5 10 2 16,-7 4-3-16,-4 6 7 16,-12 4-7-16,-3 7 6 15,-11 8 2-15,-4 4 0 16,-3 4-2-16,0 0-7 16,0 0-3-16,0 2-8 15,0 13 0-15,0 4 11 16,2-2-1-16,11 0 1 15,0-3-2-15,5-3-8 16,-1-3-17-16,-2-5-17 16,-6-1 10-16,-3-2 15 15,4 0 9-15,-6-4 7 16,-1-8-3-16,2-2 3 16,-5-1-2-16,1 0 4 15,-1 0 0-15,0-1 0 0,0 2 0 16,0 1 0-16,0 3 2 15,0 3-2-15,0 1 2 16,0 5 0-16,10-2-1 16,6 3-7-16,9 0 3 15,2 0 1-15,3 6-1 16,-6 12 0-16,0 4 3 16,-4 3-6-16,-5 2-2 15,-3-4 5-15,-7 1 2 16,1-9 1-16,-3-4 1 0,-3-3 0 15,0-5 0 1,0-1 4-16,-5-2-3 0,-10 0 4 16,3 0 0-16,2-9-2 15,3-1 2-15,7-5 0 16,0-2 4-16,0-3-3 16,8-1-4-16,9 2 1 15,5-1 2-15,-1 4 9 16,0 5-7-16,-3 5-1 15,-2 6 1-15,-2 0-7 16,-1 3-7-16,4 14-1 16,-5 4 7-16,0 0 0 15,-4 1 0-15,2 0 1 16,-3-3 0-16,-3-4 1 16,1-3-1-16,-1-2 3 0,-1-6-3 15,0-4-113-15,2 0-476 16</inkml:trace>
  <inkml:trace contextRef="#ctx0" brushRef="#br0" timeOffset="150853.8881">20817 1151 767 0,'0'0'59'0,"0"0"-23"15,0 0-36-15,0 0-3 0,0 0-160 16,0 0-148-16</inkml:trace>
  <inkml:trace contextRef="#ctx0" brushRef="#br0" timeOffset="151405.98">20817 1151 631 0,'57'70'116'0,"-57"-70"-43"15,0 0 49-15,0 0-1 16,0 0-51-16,0 0-34 16,58-15-23-16,-25 6-10 15,-8 0 2-15,-3-2 7 16,-5 2-8-16,-4-2-4 0,-6 0 5 16,-2 0-3-1,-4 2 1-15,-1 3-2 16,0 3 1-16,0 3-2 0,-16 0-9 15,-13 6-16-15,-2 12 14 16,3 1 6-16,7 3-3 16,11-2-3-16,5-1 4 15,5-5 4-15,5-2 0 16,16-4-3-16,10-3-7 16,6-5 7-16,5 0 6 15,-1 0 3-15,0-8 8 16,-1-4 3-16,-5-7 18 0,-3 0-22 15,-2-6-4-15,-4 1 15 16,-4-2-20-16,-7 1 2 16,-4 4-3-16,-6 2-2 15,-5 5 1-15,0 6-22 16,-10 3-31-16,-5 5 21 16,4 0-4-16,1 19 0 15,4 9 3-15,6 6-3 16,0 5 7-16,2 0 21 15,11 2 7-15,-1-2-2 16,2-3 3-16,-4-2 0 16,-4-9-1-16,-6-3 1 15,0-2-4-15,-12-5 4 16,-24-2 1-16,-13-7 0 16,-12-6-400-16</inkml:trace>
  <inkml:trace contextRef="#ctx0" brushRef="#br0" timeOffset="179478.4843">12635 2419 160 0,'0'0'495'0,"0"0"-389"16,0 0-5-16,0 0-15 15,0 0-19-15,0 0-28 16,-41-61-20-16,41 61-12 15,0 0-7-15,0 5-9 16,-2 15-11-16,-2 11 20 16,-2 7 2-16,0 2-1 15,-4-1 0-15,-3-1-1 16,4-5 2-16,-2-1-1 16,5-8 0-16,3-2-1 0,0-3 0 15,3-4 1-15,0 0-1 16,0-6 5-16,8-1-5 15,12-7-109-15,1-1-168 16,4-5-368-16</inkml:trace>
  <inkml:trace contextRef="#ctx0" brushRef="#br0" timeOffset="179736.7964">12784 2520 615 0,'0'0'122'0,"0"0"8"15,0 0-7-15,0 0-53 16,0 0-33-16,0 0-16 0,0-48-17 16,0 48 5-16,0 0-7 15,0 0-2-15,-1 0-3 16,1 0-3 0,-3 1-7-16,2 10 7 0,-1 3 6 15,1-3 4-15,-1-2-3 16,2 1-1-16,0-1 0 15,0-1 1-15,0-1-3 16,0 0 2-16,3-7-162 16,7 0-203-16</inkml:trace>
  <inkml:trace contextRef="#ctx0" brushRef="#br0" timeOffset="180180.1237">12342 2531 402 0,'0'0'97'0,"0"0"18"16,0 0 24 0,0 0-27-16,0 0-50 0,0 0-9 15,-30-79-4-15,30 78-17 16,0 1-13-16,0 0-1 16,0 0-14-16,0 0-4 15,0 0 0-15,0 1-6 16,4 14 0-16,9 6 3 15,3 3 3-15,-6 3 6 16,3-1-4-16,-4 2-2 16,2-1 2-16,-2-1-1 15,-2-2-1-15,2-3 1 16,0-3 1-16,2-4-1 16,5-2-1-16,-1-5-21 0,6-7-151 15,1 0-163 1</inkml:trace>
  <inkml:trace contextRef="#ctx0" brushRef="#br0" timeOffset="180475.3349">12764 2539 669 0,'0'0'125'0,"0"0"-2"15,0 0-19-15,0 0-42 16,0 0-31-16,0 0-7 15,-24-47-16-15,24 47-6 16,0 0-4-16,0 0-7 0,0 9 1 16,0 12 5-1,3 2 3-15,2 3 0 0,-5 4-1 16,0-2 3-16,0-2 0 16,0-1-2-16,0-1 0 15,0-4 0-15,0 2 0 16,-4-2 0-16,3-4 0 15,1-4-84-15,0-8-103 16,0-4-294-16</inkml:trace>
  <inkml:trace contextRef="#ctx0" brushRef="#br0" timeOffset="180624.4607">12843 2509 273 0,'0'0'0'0,"0"0"-38"16,0 0-40-16,0 0 69 15</inkml:trace>
  <inkml:trace contextRef="#ctx0" brushRef="#br0" timeOffset="182001.4507">12917 2626 200 0,'0'0'91'0,"0"0"-24"16,0 0 55-16,0 0 19 16,0 0 45-16,0 0-102 0,81-55-67 15,-42 28-1 1,-3-3 2-16,-11 5 7 0,-4 0 1 16,-12 6-1-16,-6 5 5 15,-3 2 1-15,0 2-11 16,-3 4-11-16,-18 5-9 15,-5 1-14-15,-6 4 14 16,-3 13 0-16,6 2 1 16,3 1-2-16,13-1-4 15,7-2 2-15,6 0-8 16,0 2-6-16,19-1 14 16,17 1 3-16,0-2 0 15,1-2 0-15,-4 2 2 0,0-2-2 16,-11 1 0-16,-5-2 0 15,-8 1-2-15,-2-3 2 16,-7 1 0-16,0 0-1 16,-2-2 1-16,-12 0 0 15,-8-2 1-15,-1 1-1 16,-6-3 3-16,-1-2-2 16,4-2-1-16,-1-3 0 15,12 0-15-15,5 0 14 16,7-5 2-16,3-12-1 15,3-5 0-15,25-2-3 16,12-5 0-16,8 3 3 0,4-4 0 16,-1 4 0-1,-7 2 0-15,-6 4 0 0,-8 3 1 16,-7 5 0-16,-9 3 2 16,-8 5 8-16,-6 4 6 15,0 0-7-15,0 0-10 16,0 14-4-16,0 10-8 15,-10 7 12-15,0 1 1 16,6-1 0-16,4-4-1 16,0-4 0-16,0-5 0 15,8-3 0-15,2-4 0 16,0-8 0-16,3-3 2 0,6 0 3 16,-3-11 2-16,7-7-2 15,-3-2-1-15,-2-2 0 16,-1-1-2-16,-4 0 4 15,-3 7-3-15,-5 4-3 16,-1 7 5-16,-4 5 1 16,0 0 0-16,0 0-6 15,0 7-10-15,0 12-2 16,0 5 11-16,0 1 1 16,14 0 0-16,1-4 0 15,12-6 1-15,4-4-1 16,8-11 3-16,8 0-1 15,1-2 2-15,0-13-3 0,-10-2 2 16,-1-4-3-16,-11-1 2 16,-3 1 0-16,-10 3 0 15,-4 4 1-15,-9 6 1 16,0 3-2-16,-12 5-2 16,-13 0-14-16,-9 0 10 15,2 5 4-15,13 1 0 16,3 0 0-16,11-1-1 15,3-2 0-15,2-1-9 16,0 0 8-16,2 0 1 16,16-2 0-16,-3 0 2 15,2 1-1-15,-2 5 0 16,-1 5-1-16,-5 5 1 16,0 2-4-16,0 1 9 0,0-3-6 15,-3-2 2-15,0-3-2 16,0-8 0-16,4-1 1 15,3-2 0-15,5-2 2 16,11-15 1-16,-3-8 1 16,6-4-4-16,-2-4 0 15,-2-11 3-15,5-2-3 16,0-10 1-16,-7-6 1 16,-1-1-1-16,-8 1 1 15,-11 5 0-15,-6 2-1 16,-2 6 1-16,-22 3-1 15,-8 8 0-15,-1 8-1 16,4 11 0-16,5 9-4 16,12 8 4-16,3 2-5 0,1 19-10 15,4 15 10-15,4 14 4 16,0 7 1 0,15 4 0-16,4 7-1 0,4 4 1 15,-5 0-1-15,1-5 1 16,9-7-1-16,1-9 1 15,0-7-1-15,4-5 2 16,6-8-1-16,-3-4 1 16,1-6-1-16,0-7-127 15,-7-9-76-15</inkml:trace>
  <inkml:trace contextRef="#ctx0" brushRef="#br0" timeOffset="182383.4331">14642 2522 745 0,'0'0'64'16,"0"0"57"-16,0 0-17 16,0 0-23-16,0 0-43 15,0 0-38-15,0 0-3 16,6-21-11-16,6 54 14 16,2 2 2-16,6-1-2 15,-6-2 1-15,3-4 0 16,0-3-1-16,-7-6 0 15,3-3 2-15,-2-7-1 16,1-6 0-16,-5-3 2 16,5 0 4-16,3-14 3 0,1-6 6 15,-2-4-4-15,-2-2 1 16,0-5-3-16,-3-1-8 16,-3-1 1-16,-3 3-2 15,-3 3-1-15,0 10 2 16,0 7-2-16,0 6 0 15,0 4-2-15,0 0-45 16,0 6-60-16,6 11 42 16,8 3-37-16,10 0-76 15,5-3-91-15,-1-3-184 16</inkml:trace>
  <inkml:trace contextRef="#ctx0" brushRef="#br0" timeOffset="183009.7786">15148 2588 217 0,'0'0'211'0,"0"0"-59"0,0 0 36 15,0 0-41-15,0 0-33 16,0 0-40-16,25-53-22 16,-34 50-41-16,-14 3-11 15,-6 0-6-15,-6 22 6 16,-3 5 0-16,11 1 0 16,4 1-4-16,13-4 3 15,7 0-2-15,3-6 0 16,0-5 2-16,6-3 2 15,16-8 0-15,5-3 1 16,3 0 8-16,1-11-8 0,-4-1 2 16,-8 1-3-1,-2 2-1-15,-8 5 2 0,-8 3 1 16,2 1-3-16,-3 0-4 16,0 0 4-16,0 1-18 15,0 10 15-15,0 0 3 16,5 0 1-16,2-3-1 15,2-4 1-15,8-4-1 16,6 0 3-16,7-4 5 16,1-11-6-16,1-3-2 15,-5-1 0-15,-4-3 0 16,-5-2 6-16,-3-1 1 0,-4 3-3 16,-4-1-4-16,-6 4 0 15,-1 4 8-15,0 2-8 16,-5 4-2-16,-4 5-4 15,-2 1-2-15,2 3 5 16,7 0-10-16,-1 0-10 16,3 10-1-16,0 0 12 15,0 4 8-15,13 2 4 16,-1 0 0-16,2-1 0 16,-1 3 0-16,-1-1 1 15,-2 3-1-15,-1-1 0 16,2 2-2-16,-3-1 2 15,0-4 1-15,1 1-1 0,2-4 1 16,2-3-1-16,-1-3-23 16,5-2-73-16,7-5-50 15,1 0-248-15</inkml:trace>
  <inkml:trace contextRef="#ctx0" brushRef="#br0" timeOffset="183429.6642">16043 2581 650 0,'0'0'218'16,"0"0"-176"-16,0 0-30 15,0 0 31-15,0 0-4 16,0 0-27-16,-5 0-4 15,5 0 6-15,0 0 28 16,0 0 10-16,0 0 1 0,0 0-24 16,0 0-8-1,0-3-17-15,0 1-2 0,0 2-1 16,0 0-1-16,0 0-11 16,3 0-89-16,3 8-45 15,0 6-198-15</inkml:trace>
  <inkml:trace contextRef="#ctx0" brushRef="#br0" timeOffset="183652.0596">16032 2818 835 0,'0'0'81'0,"0"0"-47"16,0 0-18-16,0 0 2 15,0 0-18-15,0 0-8 16,-4 5 8-16,4 2 4 16,11-4-2-16,3 0 1 15,6-3-3-15,1 0-60 16,0 0-162-16,-1-6-397 16</inkml:trace>
  <inkml:trace contextRef="#ctx0" brushRef="#br0" timeOffset="183893.7196">16200 2687 847 0,'0'0'95'16,"0"0"-9"-16,0 0-13 16,0 0-38-16,0 0-31 15,0 0-4-15,2-10-2 16,22 10 2-16,6 0 5 15,-4 0-5-15,-4 0 1 16,-6 0-2-16,-6 0-7 16,-3 0-57-16,-5 0-12 15,-2 0-43-15,0 0-111 16,-2 0-164-16</inkml:trace>
  <inkml:trace contextRef="#ctx0" brushRef="#br0" timeOffset="185369.3863">16701 2746 614 0,'0'0'35'0,"0"0"-6"16,0 0-29-16,0 0-6 0,0 0 5 15,0 0 1-15,65-3 61 16,-10-13 25-16,6-6-40 16,3-3-18-16,-4-2-8 15,-12-3-1-15,-5-1-8 16,-11-5 8-16,-5 0-15 15,-12-6 8-15,-5-2 0 16,-10-1-5-16,0-1-1 16,-10 4-1-16,-8 7 3 15,-4 7-5-15,0 7 10 16,3 8-5-16,-1 5-3 16,1 8-5-16,0 0-2 15,2 14-6-15,5 10 7 16,1 8-4-16,10 7 3 0,1 9 2 15,0 5 1-15,8 2-1 16,0-1 0-16,-2-2 0 16,2-5-2-16,-3-4 2 15,6-3 1-15,-1-4-1 16,-2-5 1-16,2-7 0 16,-2-6 0-16,-2-5 1 15,-2-7-2-15,0-1 2 16,-1-5-2-16,-3 0 3 15,0 0 14-15,4 0 39 16,6-5 15-16,9-10-20 16,5-9-42-16,10-3-8 15,-3-2 2-15,1 1 0 0,-9 3-3 16,-2 8 0-16,-9 8 2 16,-7 4-1-16,-5 5-1 15,2 0 0-15,-2 0-1 16,0 0-9-16,0 17-1 15,0 9 9-15,0 3 2 16,0-1 0-16,1 0 0 16,9-3 0-16,0-4 0 15,6-5 0-15,2-8-1 16,8-5 0-16,4-3 1 0,0-3 1 16,2-16 0-1,-4-1-1-15,-5-4 4 0,-2-2-4 16,-6 0 1-16,-4 2 0 15,-5 3 1-15,-4 4-1 16,-2 3 0-16,0 5-1 16,-12 5-26-16,-7 4 7 15,-7 0-2-15,3 14 0 16,0 7 10-16,8 1 1 16,8 0-7-16,7-1 14 15,0-1-4-15,0-6 1 16,19-4-1-16,9-6 4 15,2-4 3-15,3 0 0 16,-1-6 1-16,-6-7-1 16,-3-4 2-16,-5 0-1 0,0-2-1 15,-6-1 0-15,-2 4 1 16,-4 3-1-16,-3 4 2 16,-3 6 3-16,0 2-5 15,0 1-1-15,0 0-7 16,0 6-5-16,0 7 11 15,4 2 0-15,3 1 2 16,6-1 0-16,2-2-2 16,9-2-136-16,1-7-172 15</inkml:trace>
  <inkml:trace contextRef="#ctx0" brushRef="#br0" timeOffset="185533.9476">18016 2514 669 0,'0'0'8'16,"0"0"-8"-16,0 0-155 16,0 0 49-16</inkml:trace>
  <inkml:trace contextRef="#ctx0" brushRef="#br0" timeOffset="186713.8576">18168 2554 676 0,'0'0'109'0,"0"0"-14"0,0 0-24 16,0 0-38-16,0 0-31 15,0 0-2-15,-160 17 2 16,141 5-2-16,8 2-5 15,10-6 4-15,1-2-25 16,0-4-43-16,12-4-13 16,5-5 1-16,3-3-12 15,1 0 42-15,0 0 51 16,-5-9 0-16,0-2 2 0,-2 0 76 16,-2-2-12-16,0 0 24 15,1-2-16-15,-2 3-40 16,-2 6 3-16,-5 1-24 15,-2 5-5-15,-1 0-8 16,2 9-13-16,11 24 11 16,1 19 1-16,5 17 1 15,9 12 5-15,1 4-3 16,3-5-2-16,4-8 3 16,-6-11-2-16,-6-9 1 15,-11-12-1-15,-14-9 1 16,0-7-2-16,-29-7-1 15,-14-5 1-15,-9-5 16 0,-5-7-8 16,-1 0 1-16,1-10-5 16,5-9 6-16,7-4-6 15,8-3 9-15,15-2 7 16,9-5 5-16,8-2-13 16,5-1 2-16,19-8-13 15,26-1-1-15,15-4 0 16,14-2 0-16,1 2 1 15,-6-2-1-15,-8 1 2 16,-12 1-1-16,-12 1 0 16,-7 4 3-16,-8-2-4 15,-7 0 2-15,-4 0 1 16,-5 7-1-16,-6 8 0 16,0 17 8-16,0 8 2 0,0 6-12 15,-2 8-7 1,-8 24-13-16,-8 13 20 0,2 9 1 15,7-3 0-15,6 0-1 16,3-4-1-16,0-5 1 16,0-6 0-16,6-6 0 15,5-7 0-15,0-9 0 16,-2-6 0-16,3-5 0 16,-5-3 4-16,8 0 4 15,0-12 0-15,0-8-1 16,1-6 7-16,-4 1-2 15,2-1-5-15,-10 6-4 16,-2 7 1-16,1 5 1 0,-3 3-4 16,0 5-1-1,0 0-2-15,0 2-10 0,1 18-5 16,2 6 16-16,2 3 1 16,5-1 0-16,0-5 1 15,7-4 2-15,1-6-3 16,3-9 3-16,1-4-1 15,1 0 1-15,0-9 1 16,1-13-1-16,-3-6-2 16,-4-3 5-16,-4 0-5 15,-3-5 2-15,-4 0-1 16,-3-4 0-16,-3-4-1 0,0-1 0 16,0 0-1-16,-6 4 0 15,-4 10 0-15,1 11 0 16,5 9-4-16,1 8 3 15,3 3-7-15,-4 6-2 16,0 22-6-16,1 10 15 16,0 10 2-16,0 0-3 15,3-3 2-15,0-1 0 16,0-7 0-16,0 0 4 16,6-2-4-16,5-5 0 15,2-4 0-15,3-4 0 16,4-2 0-16,-1-8-44 15,-1-10-167-15,-4-2-624 16</inkml:trace>
  <inkml:trace contextRef="#ctx0" brushRef="#br0" timeOffset="186865.4527">18824 2655 842 0,'0'0'11'16,"0"0"47"-16,0 0 21 15,0 0-35-15,0 0-31 16,0 0-13-16,133-14-65 16,-83 24-178-16</inkml:trace>
  <inkml:trace contextRef="#ctx0" brushRef="#br0" timeOffset="187080.8764">19470 2847 952 0,'0'0'41'15,"0"0"-36"-15,0 0-5 16,0 0 4-16,0 0-3 16,0 0 5-16,-100 65-2 15,58-40 2-15,5-4 0 16,9-1-6-16,8-3-108 15,12-8-199-15</inkml:trace>
  <inkml:trace contextRef="#ctx0" brushRef="#br0" timeOffset="188506.2728">19843 2674 779 0,'0'0'260'16,"0"0"-244"-16,0 0 48 16,0 0-14-16,0 0-37 15,0 0-13-15,-106-90 0 16,66 118 1-16,2 8-1 16,9 5 0-16,9-3-1 0,11-1 0 15,9-7-9-15,0-8-8 16,5-5 9-16,12-8 1 15,4-9 5-15,2 0 3 16,1 0 3-16,-1-12 0 16,1-5 1-16,-5-2-1 15,1-3 1-15,-5 2 1 16,-2 3 2-16,-5 3 4 16,-5 9 4-16,-2 2-4 15,-1 3-5-15,0 0-6 16,0 0-18-16,0 11 3 15,0 7 15-15,0 0 1 0,0-2 2 16,0-3-2 0,9-3-1-16,3-3 3 0,8-3-2 15,5-4 2-15,8 0 2 16,-2-8-2-16,1-8 0 16,-4-3 1-16,-7-4 0 15,0-2 2-15,-5 0-2 16,-3-2 0-16,-3 1-2 15,-9-1-1-15,-1 5 0 16,-1-1-1-16,-19 5-13 16,-5 2-4-16,-2 7 11 15,3 5-12-15,6 4-5 16,8 0-7-16,4 10 1 16,6 9 11-16,0 1-4 15,0 6 18-15,10-2 2 0,3 1 2 16,3 2 0-16,-4-4 1 15,1 2-1-15,-1-3 0 16,0-2 1-16,-2-2-2 16,2-1 2-16,3-2-1 15,4-5 0-15,4-1 0 16,4-6 0-16,7-3 3 16,4 0-1-16,1-2 0 15,0-11 3-15,-3-4 16 16,-6-2 1-16,0-5 0 15,-6-3-8-15,-4-1-1 16,-4-3-1-16,-9-2-1 16,-3 2 0-16,-4 3-4 0,0 5-7 15,-1 6 0-15,-17 5-15 16,1 8 12-16,-3 4-3 16,-9 5 5-16,4 19-8 15,0 6 5-15,3 2 3 16,6 2 0-16,12 0-6 15,4-5 4-15,0-3-5 16,22-4 7-16,6-7 0 16,10-7 1-16,4-4 1 15,2-4-1-15,-2 0 0 16,-5-3 1-16,-2-9 1 0,-1-5 0 16,-4 0-2-16,-3-2 1 15,0-1 1-15,-5-1-2 16,0 4 3-16,-5 2-3 15,-4 4 0-15,-1 3-19 16,-5 3-8-16,2 2-12 16,0 1 2-16,2 0 1 15,1-1 12-15,4-1 7 16,-2 0 9-16,1 1 7 16,-1-1 1-16,-3 0 0 15,-1-3 1-15,-1 1 3 16,-6-3 24-16,-1 3 23 15,-2-2 10-15,0 1-22 0,0 3-27 16,-14 3-12 0,-11 1-17-16,-15 0 17 0,-5 8 0 15,-1 8 0-15,10 0-1 16,9 0-6-16,12 1 3 16,6 0 2-16,9-1-3 15,0-1 3-15,12-3 2 16,15-4 5-16,4-2 2 15,2-6-3-15,-3 0 0 16,-2 0 0-16,-5 0-1 16,-4-10-1-16,-1 0 2 15,-8 1 3-15,-4 2-3 16,-3 4 12-16,-3 3 16 16,0 0-20-16,0 0-12 0,0 0-24 15,0 15 12-15,0 4 12 16,0 2 2-16,0 1 2 15,0-4-4-15,0 1 1 16,11-2-1-16,1 0-35 16,5 0-33-16,5-5-111 15,1-5-184-15</inkml:trace>
  <inkml:trace contextRef="#ctx0" brushRef="#br0" timeOffset="188693.7714">21266 2805 819 0,'0'0'140'0,"0"0"-40"16,0 0-12-16,0 0-62 0,0 0-26 15,0 0-19-15,-8 11 11 16,-7 12 8-16,0 1 3 16,2-2 4-16,3-2-7 15,1-1-48-15,-2-5-91 16,7-7-161-16</inkml:trace>
  <inkml:trace contextRef="#ctx0" brushRef="#br0" timeOffset="190095.015">21561 2631 899 0,'0'0'19'0,"0"0"116"15,0 0-63-15,0 0-18 16,0 0-49-16,0 0-5 16,-31-38-15-16,7 69 15 15,2 5 5-15,9 1-5 16,10-2 0-16,3-7-1 16,2-6-2-16,15-6-10 15,5-6 10-15,2-8 3 16,1-2 0-16,-1 0 3 15,-2-1 0-15,2-10-2 16,-8-3 4-16,1-1-3 16,-2-2 0-16,-6 3-1 0,-3 2 3 15,-6 5 4-15,0 2-8 16,0 5-13-16,-9 0 11 16,-8 0-4-16,5 7 0 15,3 7-12-15,9 3-35 16,0 0 10-16,16-2-4 15,9-3 3-15,3-6 13 16,2-3-37-16,-2-3 9 16,2 0 21-16,-2 0 36 15,-6-9 2-15,-3-5 3 0,-9-1 5 16,-5-3 4 0,-5-4 35-16,0 1 9 15,-17-1-35-15,-8 1-4 16,-5 1-12-16,-1 1-5 0,4 5 5 15,7 3-5-15,10 4 2 16,6 2 0-16,4-1 6 16,3-2-5-16,24-1 0 15,10-4-3-15,10-3 0 16,7-2 2-16,-3-4-1 16,-2-6 0-16,-8-2 0 15,-10-5 0-15,-7-4 3 16,-11-2 2-16,-6 2 3 15,-5 2 6-15,-2 4 21 16,0 8-7-16,-11 6-12 16,3 9-7-16,-3 3-6 0,-4 7-4 15,-3 12-12-15,-7 23-4 16,-3 21 15-16,2 10 1 16,6 7 0-16,6-3 0 15,6-3 0-15,8-10-1 16,0-4-2-16,6-9 3 15,14-8-1-15,-3-10 1 16,5-9 0-16,-6-9 1 16,0-6 1-16,4-2 11 15,-1 0 2-15,4-14 5 16,-1-3 11-16,-1-3-13 0,-2-2-1 16,-5-2 6-16,-1 5-13 15,-7 4-2-15,-3 6-4 16,-3 6-4-16,0 3-3 15,0 0-5-15,0 0-3 16,0 10-5-16,0 9 15 16,0 6 0-16,6-4 0 15,9 0-3-15,6-5-5 16,4-4 2-16,8-1-1 16,3-8 2-16,-4-1 1 15,-3-2-3-15,-13 0-4 16,-4 0-4-16,-9-8 13 15,-3-3 2-15,0-3-4 16,-3-1-22-16,-15-1 10 16,-5 1 11-16,-4-2 6 15,4 2 0-15,2 3 0 0,5 1 0 16,4 3 2-16,8 2-2 16,1 3 1-16,3 0 0 15,0 3 3-15,3-3-4 16,20 3-1-16,11 0-3 15,10 0 1-15,2 0 3 16,-1 0-1-16,-4 7 1 16,-3 3 0-16,-8 3-1 15,-3 1 0-15,-11 3 0 16,-3 2-3-16,-3 0-3 0,-7 1 1 16,-3-3 2-16,0-3 4 15,0-2-3 1,0-7 2-16,0-4-1 0,-3-1 2 15,-1 0 4-15,-1 0 21 16,-3-10 45-16,4-7-50 16,-1-3-12-16,5-6 6 15,0-3 3-15,0 0-16 16,9-1 7-16,8-1-7 16,2 2 1-16,5 0-1 15,0 5-1-15,0 2 2 16,-5 7-2-16,-6 5 0 15,-7 5-36-15,-6 4-109 16,0-1-237-16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15:05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7781 1438 800 0,'-8'0'13'16,"1"0"-7"-16,4 0 27 16,3 0-6-16,0 0-5 15,0 0-6-15,3 0-11 16,22 0 29-16,14 0 16 15,7-4-40-15,6 1 13 16,-7-2-16-16,-7 3-3 0,-3-1 1 16,-7-1 5-1,1 1-10-15,-12 0 0 0,0 0 2 16,-8 1-4-16,-6 2 2 16,-3 0-73-16,0 0 11 15,0 0-112-15,-7 8 19 16,-13 3-61-16</inkml:trace>
  <inkml:trace contextRef="#ctx0" brushRef="#br0" timeOffset="198.5481">7906 1506 179 0,'0'0'112'16,"0"0"0"-16,0 0-31 16,0 0-14-16,0 0 9 15,0 0-9-15,-57 26 2 0,59-26-16 16,20 0 17-16,8 0 18 15,7 0-41-15,4 0-23 16,-3-4-14-16,-5 2-4 16,-8 2-12-16,-2 0 5 15,-4 0-193-15,-1 0-98 16</inkml:trace>
  <inkml:trace contextRef="#ctx0" brushRef="#br0" timeOffset="2256.696">9471 877 652 0,'0'0'20'16,"0"0"70"-16,0 0 2 16,0 0-46-16,0 0-5 15,0 0-29-15,-263-5 5 16,205 44-4-16,-1 9-11 15,9 2 2-15,5 0 2 16,17-2-4-16,7 0-2 16,9 2 1-16,12 0 2 15,0-2-1-15,12-2 6 16,12-10-8-16,8-7 2 0,9-9 5 16,11-9 26-16,8-10-15 15,4-1 10-15,-2-8-13 16,2-18-5-16,-5-6-3 15,-9-9 0-15,-6-4 1 16,-11 3-3-16,-14 9-1 16,-8 8 14-16,-11 8 7 15,0 7-17-15,-5 3 5 16,-14 7-8-16,-9 0-2 16,-1 5-3-16,-1 15-3 15,8 4 3-15,14 2 0 16,8 3-11-16,0 0 11 0,27-5 0 15,3-2 4-15,9-5-8 16,1-7 7-16,6-7-3 16,-7-3 0-16,-3 0 5 15,-12 0-5-15,-5-5 0 16,-13-3 3-16,-3-2-3 16,-3-1 8-16,0-5-8 15,-6 0 0-15,-13 1 0 16,-1-1-7-16,-5 3 7 15,3-3 0-15,7 3-5 16,3 2 3-16,7 1 2 0,5 2 0 16,0-2-8-1,5 1 4-15,17 1-38 16,8 2 33-16,-1 3-3 16,6 3 15-16,-2 0-3 0,-2 0 0 15,2 3 2-15,-6 9-6 16,-1 7 4-16,0 3 0 15,-13 6-1-15,4 0-12 16,-11 1 13-16,0-2 0 16,-3-4 0-16,-3-8 0 15,0-6 1-15,0-4 0 16,0-5-1-16,0 0 8 0,0 0-8 16,3 0 32-1,-3-14 26-15,6-11-30 16,-1-5-23-16,4-2 1 0,4 0-6 15,3 1 10-15,3 4-10 16,1 7 0-16,-3 6-7 16,2 9 1-16,-4 5-2 15,1 0 8-15,5 17 0 16,-5 8-1-16,0 5 1 16,1 3 0-16,-5 0 1 15,-5-1-1-15,2-8 0 16,-1-4 0-16,-2-8-1 15,-4-8 6-15,2-1-5 16,-1-3 2-16,0 0-1 16,4 0 7-16,2-14 8 0,5-10-5 15,-1-3-9-15,-1-2 10 16,1-2-12-16,1 1 0 16,-8 5 7-16,4 8-9 15,-7 6 6-15,-3 8-4 16,0 3 0-16,0 0-14 15,0 8 9-15,0 12-1 16,6 8 6-16,-2 5 0 16,5 0 2-16,5-2-2 15,1-2 0-15,6-5-10 16,5-7 1-16,3-6-14 16,4-8-21-16,-4-3 40 15,3 0-7-15,-10-17 11 16,-2-6 0-16,-7-4 11 0,-7-5-11 15,-4 0 6-15,-2-5-2 16,0 1 5-16,0 6-6 16,0 5 15-16,-2 10 4 15,-1 9-13-15,-3 3 8 16,3 3-17-16,-4 9-2 16,-5 21-8-16,-8 21 10 15,1 19 0-15,2 13 0 16,6 6 0-16,6 4 0 15,5-3 0-15,0-1 0 16,5-3 0-16,12-11 3 16,3-10-3-16,2-9 5 15,-5-13-4-15,-4-11-1 16,-7-9 0-16,-3-9 3 16,-2-8-6-16,0-6 6 0,-1 0 0 15,0-9-3-15,0-15-16 16,0-13-78-16,4-9-171 15</inkml:trace>
  <inkml:trace contextRef="#ctx0" brushRef="#br0" timeOffset="2557.1806">10737 1167 889 0,'0'0'41'0,"0"0"46"0,0 0-4 16,0 0-31-16,0 0-17 16,0 0-35-16,30-24 0 15,-8 46 0-15,2 9 0 16,-6 4 0-16,-10 6-4 16,-6 2 4-16,-2-5 2 15,-4-3-1-15,-17-4-1 16,-6-6 1-16,-5-6 0 15,-3-2-1-15,-2-5-11 16,4-4-4-16,9-2-28 16,6-6-46-16,16 0-31 0,2 0-81 15</inkml:trace>
  <inkml:trace contextRef="#ctx0" brushRef="#br0" timeOffset="3381.9575">11114 1240 499 0,'0'0'186'16,"0"0"0"-16,0 0-69 16,0 0-7-16,0 0-45 15,0 0-16-15,13-83-34 16,-46 83-6-16,-5 17-9 16,1 6 0-16,5 6-3 15,16 2 1-15,7 0 2 16,9-3 0-16,0-2 0 0,0-9-13 15,16-5 12-15,7-7-3 16,-3-5-15-16,2 0 19 16,0-6 2-16,-5-9 1 15,2-5-3-15,-6 1 11 16,-3 4-11-16,0 3 0 16,-7 9 7-16,-3 3-11 15,3 0 4-15,1 2-10 16,-1 12 6-16,6 6-4 15,1 0 8-15,4-3 0 16,-2-3 4-16,1-4-4 16,2-6 0-16,3-3 6 15,-5-1-6-15,7 0 3 0,-5-5-3 16,-1-7 0-16,0-3 8 16,-3-4-7-16,-1-2 0 15,-1-4 2-15,2-2-3 16,2 1 3-16,-1 1-3 15,2 6 0-15,2 5-5 16,-1 8 4-16,4 3 1 16,2 3 0-16,-1 0-4 15,-1 6-3-15,0 13 7 16,0 8 0-16,-2 5-9 16,-1 2 8-16,-4 2 1 15,-4-5 0-15,-4-4-3 0,-4-5-4 16,0-8 7-16,-9-4 0 15,-6-5-15-15,-5-3 11 16,-6-2-2-16,5 0 6 16,-2-2 0-16,9-11 0 15,2-2 0-15,5-3 0 16,7-4 0-16,0-5-4 16,13-2 4-16,16-1-12 15,6 2 9-15,1 2-7 16,1 5 10-16,-6 7 0 15,-4 3-2-15,-9 8 0 16,3 3-2-16,-8 0 4 16,1 12 0-16,1 5-2 0,-2 4 2 15,-3 2 0 1,1 3 1-16,4-1-4 0,-3 1 6 16,-2-6-3-16,0-3 1 15,0-5-1-15,0-3-23 16,-5-7-230-16,3-2-315 15</inkml:trace>
  <inkml:trace contextRef="#ctx0" brushRef="#br0" timeOffset="3530.1918">11917 1141 648 0,'0'0'61'0,"0"0"56"16,0 0-83-16,0 0-34 15,0 0-14-15,0 0-260 0,9 0-224 16</inkml:trace>
  <inkml:trace contextRef="#ctx0" brushRef="#br0" timeOffset="4576.2945">11933 1344 492 0,'0'0'210'15,"0"0"-85"-15,0 0 9 16,0 0-49-16,0 0-20 0,0 0 3 16,22-145-35-1,-2 133-19-15,-1 5-8 16,-2 2-1-16,-8 5 1 0,4 0-6 16,-4 7-6-16,0 15 5 15,6 4 1 1,-9 4-1-16,1 1 0 0,0-3 2 15,-2-3 0-15,-1-10 1 16,-1-3-2-16,1-7 0 16,-4-3 3-16,3-2-1 15,-1 0 6-15,6-2-7 16,1-13 50-16,6-7-41 16,0-7-6-16,0 0-4 15,-1-2 6-15,1 2-5 0,5 0-1 16,-5 4 5-16,0 6-4 15,-3 9-1-15,-8 6-5 16,-4 4 5-16,3 0-8 16,-3 4-3-16,1 18 5 15,2 9 2-15,-1 1 4 16,3 2 2-16,4-2-1 16,1-1-1-16,6-5 0 15,7-8-1-15,3-8-2 16,6-6 1-16,3-4 2 15,4 0 4-15,-3-11 0 16,0-7-4-16,-6-6 2 16,-9-3 1-16,0-2-3 15,-6 0 4-15,-10 5 1 16,-5 2-5-16,0 8 4 0,-20 6-10 16,-19 8 6-16,-7 0-20 15,4 8 16-15,2 13-3 16,11 1 7-16,12 4 0 15,12-4-18-15,5 1 17 16,0-4-4-16,13-5-3 16,16-6 3-16,2-6-1 15,5-2 6-15,-3 0 0 16,-3-12 5-16,-5-5-5 16,-1 3 5-16,-5-4-2 0,-1-1 3 15,0 1-2 1,-5-2 18-16,-1 5-8 0,-4 5-7 15,-5 5 8-15,-3 4-9 16,0 1-5-16,0 0-2 16,0 22-23-16,-8 20 24 15,-5 16 0-15,1 15 6 16,3 9-13-16,5 12 8 16,1 7-1-16,3 4 0 15,0-1 0-15,3-3 0 16,20-8 0-16,9-5 1 15,1-9-2-15,-4-8 1 16,-3-8 0-16,-13-4 0 0,-13-11 1 16,0-16-1-1,-33-12 0-15,-15-18 0 0,-10-2 0 16,-14-13 0 0,-6-15 2-16,3-11-4 0,11-6 8 15,15-3-6-15,18-4 0 16,20-4 4-16,11-3-4 15,18-5 0-15,26-4 4 16,16-1-4-16,12 1-30 16,0 4 8-16,9 1-3 15,0 1-35-15,0 0-83 16,-4-2-325-16</inkml:trace>
  <inkml:trace contextRef="#ctx0" brushRef="#br0" timeOffset="5962.2728">14316 470 561 0,'0'0'59'16,"0"0"57"-16,0 0-66 16,0 0 1-16,0 0-14 15,0 0-11-15,-204-43-15 16,164 66-7-16,-6 11-4 16,4 8 0-16,-2 5 2 15,4-1-4-15,11 2 4 16,3-2-2-16,11-3 5 15,11-1-5-15,4-2 0 16,0-6 0-16,7-3 3 16,19-1-6-16,3-5 7 15,9-4 12-15,8-4 27 16,-1-4-42-16,5-7 15 16,1-6-2-16,-5 0 1 0,3-5-1 15,-7-12-11-15,-3-7 18 16,-3-3 14-16,-10-2-20 15,-1-4 10-15,-15 4-5 16,-7 3-9-16,-3 6-7 16,-10 5 1-16,-19 10 3 15,-10 5-8-15,-5 0-4 16,-2 22-1-16,10 6 5 16,6 3-4-16,11 0 2 15,13-2-4-15,6-3 6 16,0-3 0-16,13-8-1 0,6-4 0 15,10-6 1-15,7-5 0 16,-7 0 0-16,1-5 3 16,-5-7 8-16,-4-1-3 15,-7 2-6-15,-7 5 2 16,-3 5-4-16,-4 1 0 16,0 0 0-16,0 1-14 15,-1 13 14-15,-5 3-3 16,5 1 2-16,1-3 1 15,0-4-5-15,15-3 4 16,2-6-1-16,11-2 4 16,1 0 0-16,6-12 5 15,2-7 1-15,-6-5-5 0,-3-5-1 16,-3-5-1-16,-3-3-2 16,-1-8 7-16,-6-6-3 15,-5-1-3-15,-7-2 1 16,-3 2-1-16,0 8 3 15,-13 9-2-15,-2 10-1 16,0 9 0-16,1 13 0 16,0 3 0-16,-5 27-21 15,2 15 20-15,5 12 1 16,4 4 0-16,8 2-2 16,0 1-1-16,20-2 3 15,6-2 0-15,12-8-1 16,6-6 0-16,6-9 2 0,6-9-1 15,3-10 0-15,-6-8 3 16,-5-7-3-16,-9 0 0 16,-11-15 1-16,-7-8-1 15,-5-7 4-15,-8 0-4 16,-4-2 0-16,-4 6 9 16,-1 5-9-16,-19 9 0 15,-8 8-4-15,-3 4-1 16,-3 0 5-16,9 18 0 15,9 7-2-15,12 3-15 16,4 0 17-16,6-3 0 16,18-3-18-16,8-7 17 15,10-5-33-15,1-6-11 16,5-4-10-16,-9 0-145 16,-9-17-424-16</inkml:trace>
  <inkml:trace contextRef="#ctx0" brushRef="#br0" timeOffset="6143.7796">14502 821 765 0,'0'0'0'0,"0"0"-11"0,0 0 9 16,0 0-16-16,0 0 14 15,0 0-202-15</inkml:trace>
  <inkml:trace contextRef="#ctx0" brushRef="#br0" timeOffset="7438.25">15440 919 824 0,'0'0'74'15,"0"0"-14"-15,0 0 37 16,0 0-80-16,0 0 6 16,0 0-21-16,-160-59 3 15,129 80-5-15,4 8-3 0,8 3 3 16,13 1 0-16,6-5-12 16,0-3 6-16,13-7-51 15,9-3 21-15,5-7-6 16,4-4-17-16,-4-4 45 15,-1 0 14-15,-4-5 0 16,-5-4 19-16,-1-5 1 16,-4-1 54-16,6 0 1 15,-9 1-43-15,0 6-11 16,-5 5 7-16,-4 2-23 16,0 1-2-16,0 4-3 15,0 21-4-15,-13 18-5 16,-11 22 14-16,1 20-5 0,1 14 0 15,9 2 3-15,10-6-4 16,3-12 2-16,4-7 0 16,12-8-1-16,0-9 1 15,-5-10-1-15,-5-12 0 16,-6-9 1-16,0-9-1 16,-4-10 0-16,-15-4 0 15,-10-5 13-15,-4 0-10 16,-7-16 7-16,3-9-4 15,0-6-5-15,8-8 6 16,10-4-6-16,9-8 7 0,10-6-7 16,0-3 6-1,23-5-7-15,9-3 3 16,11-2-3-16,1 0-4 16,9 2 2-16,-1 3 2 0,-3 8 0 15,3 10-4-15,3 8 4 16,-5 6 4-16,-4 10-4 15,-13 6-1-15,-14 8 1 16,-11 8 3-16,-8 1-3 16,0 0-9-16,0 20-12 15,0 3 21-15,-3 8 0 16,3-2 0-16,0-2 1 16,0-5-1-16,0-2 2 15,6-6-2-15,0-5 0 0,1-4-1 16,2-5-6-16,4 0-6 15,7 0 11-15,-1-13 2 16,4-2 1-16,-1-4-1 16,-1 1-2-16,-9 0 1 15,-3 0 1-15,-8 0 0 16,-1 0-3-16,-7 1 3 16,-16 1 0-16,-2 2-19 15,-4 1 14-15,3 3 2 16,6 2 1-16,7 3 1 15,5 2 0-15,7 1 1 16,1 2 0-16,0-1-2 16,0 0 0-16,16-1-48 15,7 1 41-15,-1 1 9 16,9 0-3-16,7 0 3 0,-3 4 0 16,7 7 0-16,0 5-1 15,-5 3 0-15,-2 1-1 16,-7-1 0-16,-6 2 1 15,-10-1 1-15,-6 0 0 16,-6 1-17-16,0-4 17 16,-9-5 2-16,-8-2 1 15,-6-4-3-15,1-5 6 16,-3-1-1-16,8 0-4 16,4 0 9-16,5-9-4 15,3-6 7-15,5-2-5 16,0-5-3-16,0-2 1 0,19 3-6 15,1-4 0-15,9 1 9 16,-1-2-9-16,3 2 0 16,2 4 0-16,2 6-4 15,-6 4 9-15,0 6-5 16,-10 4 0-16,-2 0-9 16,-8 14 5-16,-1 8 4 15,-2 4 0-15,-4 3-3 16,1-5 6-16,-3 0-3 15,0-2 0-15,0-5 2 16,0-2-4-16,3-2 2 16,-2-5 0-16,2-2 0 15,7-5-153-15,0-1-304 0</inkml:trace>
  <inkml:trace contextRef="#ctx0" brushRef="#br0" timeOffset="8102.0161">16557 1031 513 0,'0'0'75'0,"0"0"-65"15,0 0-10-15,0 0-23 0,0 0 23 16,0 0 37-16,0 0-30 15,62 14 8-15,-46-14-12 16,-3 0 5-16,-3 0 10 16,0-3-17-16,0-7 64 15,-4 1 11-15,0-1-26 16,-3 0 4-16,-1 0-13 16,1 1-6-16,-3 0-1 15,0 3-33-15,0 1 32 16,0 1-4-16,-4 4-28 15,-12 0 14-15,-7 4-15 16,-3 13 2-16,2 7-2 16,6 1 0-16,3-1 0 15,7 0 0-15,5-3-1 16,3-3-4-16,0-1 0 0,11-7 3 16,14-1 2-16,7-7 0 15,4-2 1-15,5 0 7 16,-1-7-7-16,-2-7 7 15,-1-5-2-15,-6-3 11 16,-3 0 21-16,-3-3-36 16,-9 1 21-16,-4-2-18 15,-9 3-2-15,-3 3-3 16,-2 5 0-16,-19 5 2 16,-6 8-2-16,4 2-46 15,5 0 28-15,9 14 2 16,9 11-44-16,0 6 49 0,7 3-2 15,13 1 13 1,-1 1-3-16,-3-3 5 0,1-4-2 16,-4-3 0-16,-2-4 0 15,-4-3-6-15,-2-2 9 16,-5 2-3-16,-12-1 0 16,-29 1-8-16,-21 0-96 15</inkml:trace>
  <inkml:trace contextRef="#ctx0" brushRef="#br0" timeOffset="12264.8631">8441 2201 682 0,'0'0'24'0,"0"0"117"15,0 0-42-15,0 0-24 16,0 0 7-16,0 0-33 0,-10-55-37 16,7 79-12-16,-3 11-6 15,0 12 6-15,-1 3 0 16,0 3 4-16,3-2-4 16,-2-2 0-16,3-9 1 15,-3-8-1-15,3-7 4 16,-1-6-4-16,1-6 0 15,3-9 2-15,0-4-2 16,0 0 3-16,-3 0 9 16,-4-12-2-16,-3-10 2 15,0-6-12-15,4 0 0 0,0 8 6 16,3 6-6 0,0 8 0-16,3 6 1 15,0 0-1-15,0 15-25 0,6 10 25 16,13 5 0-16,7 1-2 15,7-8 0-15,2-3 2 16,10-8 0-16,4-5-1 16,-1-7 11-16,-1 0-10 15,-6-7 0-15,-8-15 4 16,-13-5-4-16,-7-4 10 16,-9-10-2-16,-4-2 11 15,-7-10-13-15,-20 0 0 0,-9 2-6 16,-11 7 12-16,-6 8-13 15,-8 10 1-15,-5 8 0 16,5 6-4-16,6 10 9 16,9 2-5-16,10 0 0 15,11 16-2-15,8 6-1 16,4 0 3-16,10 7-9 16,3 1-18-16,0 6-41 15,19-1-10-15,14 0-24 16,3-1-63-16,10-6-67 15,-1-3-298-15</inkml:trace>
  <inkml:trace contextRef="#ctx0" brushRef="#br0" timeOffset="12908.0476">8990 2501 501 0,'0'0'334'16,"0"0"-260"-16,0 0 25 15,0 0-46-15,0 0 0 16,0 0-33-16,-105-153 4 16,79 153-24-16,1 8 8 15,3 16-14-15,8 2 6 16,5 5 0-16,5-1-2 16,4-2-2-16,0-6 3 0,10-2 1 15,6-8-5 1,4-6 4-16,4-2-2 15,1-4 3-15,0 0 10 0,-5-7-7 16,-7-1-3-16,-4 1 0 16,-8 2 6-16,-1 4 1 15,0 1-7-15,0 0 0 16,0 0-1-16,2 8-16 16,2 2 17-16,7 0 0 15,4-2 0-15,1-6 2 16,1-2 2-16,2 0-2 15,5-10 4-15,1-10-1 16,-5-5-5-16,2-5 0 16,-6-6 5-16,-2-3-1 15,-5-4-3-15,-6-6 4 0,-3 3 6 16,0-3-6-16,-9-1-5 16,-14 9 0-16,4 4 6 15,-2 13-1-15,6 8-1 16,5 8 5-16,4 8-9 15,0 0 0-15,6 16-10 16,0 16 7-16,0 12 0 16,0 5-1-16,6 8 6 15,6 1-2-15,0 7 0 16,-2-2 2-16,1-4-4 16,-4-6 2-16,-1-11 0 15,0-6-3-15,1-5 7 0,0-9-4 16,-1-10 0-16,1-5-63 15,-7-7-54-15,0 0-44 16,0-8-48-16</inkml:trace>
  <inkml:trace contextRef="#ctx0" brushRef="#br0" timeOffset="13395.6796">8953 2534 400 0,'0'0'75'0,"0"0"-38"15,0 0-2-15,0 0-14 16,0 0-4-16,0 0 32 16,73-6-18-16,-21 6 7 0,5-5 0 15,10-6-22-15,6-5 27 16,2-2-13-16,-3-4-17 16,-10 1 12-16,-14 2-16 15,-12 0 13-15,-17 5 14 16,-9 4-21-16,-10 1 50 15,0 8-32-15,-10 1-24 16,-20 0 8-16,-7 4-14 16,-5 15-3-16,1 6 0 15,9-1-4-15,11-3 2 16,4-1 2-16,13-6-7 16,4-1 2-16,0-4 5 15,4-6 0-15,16-3-1 16,2 0 4-16,6-2-3 0,-5-10 3 15,-2 0-1 1,-6 1 2-16,-7 4-3 0,-2 0 3 16,-3 7-4-16,1 0-10 15,2 7-1-15,0 10 0 16,7 1 11-16,0 1 2 16,7-2 1-16,-1-3-1 15,1-1 1-15,2-4 2 16,2-5-10-16,1-4-47 15,-2 0-175-15,-4-9-167 16</inkml:trace>
  <inkml:trace contextRef="#ctx0" brushRef="#br0" timeOffset="13793.2112">9738 2169 833 0,'0'0'39'0,"0"0"61"0,0 0-14 15,0 0-15-15,0 0-57 16,0 0-14-16,-30-7 0 16,40 49-3-16,6 11 3 15,4 9 2-15,-2 5 1 16,1-2-3-16,2-4 6 16,-6-12-6-16,6-11 0 15,-6-7 5-15,-1-13-5 0,-2-6 2 16,2-12 0-16,-2 0 10 15,2-7 11-15,5-17 20 16,0-8-32-16,-2-6-3 16,-7-6 2-16,2-7-5 15,-6-4-1-15,1-2-2 16,-3-1 7-16,3 8-9 16,-4 4 0-16,-3 11 9 15,0 7-18-15,0 12 12 16,0 8-3-16,0 6 0 15,0 2-13-15,0 3-66 16,0 17-48-16,6 8-19 16,3 1-180-16</inkml:trace>
  <inkml:trace contextRef="#ctx0" brushRef="#br0" timeOffset="14428.7485">10320 2509 571 0,'0'0'129'0,"0"0"18"16,0 0-68-16,0 0-1 15,0 0-9-15,0 0-62 16,-100-56 3-16,89 67-10 16,-1 11 0-16,3 4-6 15,0 1 6-15,9 2 0 16,0-4-1-16,0-1-3 0,15-7 4 15,6-5 0 1,4-5 8-16,2-7-14 0,-4 0 12 16,2-5 1-16,-6-9-7 15,-5-3 12-15,-4 1-10 16,-4 2 6-16,-3 6-7 16,-3 5 9-16,0 3-5 15,0 0-4-15,0 0-1 16,3 3-18-16,0 8 16 15,3 1 2-15,2-4 0 16,2-1 1-16,2-4 0 0,4-2-1 16,5-1 6-16,0 0 2 15,0-4-8-15,3-10 10 16,-3-1 0-16,-5-4 4 16,-4-1-6-16,-5-2 3 15,-4-4-9 1,-3 1 2-16,0 0-7 0,-13 4 3 15,-16 5-23-15,0 6-5 16,-4 8 8-16,3 2-2 16,12 0 20-16,11 4-16 15,7 16 9-15,0 2-2 16,16 5-1-16,11 1 11 16,2 0-5-16,1 0 6 15,-2-5 0-15,-2 0-1 0,-3-5 1 16,-7-1 0-16,-4-4 1 15,0-3-2-15,-6 0 1 16,-1-3-7-16,2-3 1 16,-1-4-203-16,7 0-245 15</inkml:trace>
  <inkml:trace contextRef="#ctx0" brushRef="#br0" timeOffset="14631.0275">11153 2403 932 0,'0'0'25'0,"0"0"15"0,0 0 36 16,0 0-55-16,0 0-21 15,0 0-17-15,0-4-19 16,9 22-140-16,-2 0-414 15</inkml:trace>
  <inkml:trace contextRef="#ctx0" brushRef="#br0" timeOffset="14803.6207">11171 2733 789 0,'0'0'52'15,"0"0"23"1,0 0-14-16,0 0-49 0,0 0-12 16,0 0-38-16,27-19-255 15</inkml:trace>
  <inkml:trace contextRef="#ctx0" brushRef="#br0" timeOffset="15013.0609">11335 2584 858 0,'0'0'63'16,"0"0"-10"-16,0 0 17 0,0 0-46 15,0 0-21-15,0 0-3 16,153 0-5-16,-124 0-77 15,-21 0-188-15</inkml:trace>
  <inkml:trace contextRef="#ctx0" brushRef="#br0" timeOffset="17829.1565">13028 2281 19 0,'0'0'481'16,"0"0"-407"-16,0 0 96 0,0 0-80 15,0 0-2-15,0 0-8 16,-14-83-7-16,14 78-13 16,-1 1-13-16,1 3-13 15,-2 1-8-15,1 0-23 16,1 0-3-16,-2 0 0 15,2 14-11-15,0 14 6 16,0 8 10-16,0 8-2 16,6 2 0-16,5 4-1 15,-2-1-2-15,0-3 0 16,1-3 4-16,2-6 0 16,-1-4 1-16,-1-9-1 15,-4-2-1-15,0-5 1 16,-3-3-6-16,0-8 3 0,-2-2-1 15,1-3 2 1,-2-1-1-16,1 0 3 0,-1 0 3 16,2 0-3-16,-1 0-8 15,1-1-14-15,4-9-72 16,0-4-233-16</inkml:trace>
  <inkml:trace contextRef="#ctx0" brushRef="#br0" timeOffset="18098.6983">13322 2571 902 0,'0'0'15'0,"0"0"54"16,0 0 27-16,0 0-68 15,0 0 2-15,0 0-30 16,0-12 4-16,27 9-1 15,5-1-2-15,1-1 17 16,-1 0-18-16,-10 0 11 16,-1 0-11-16,-7 3 3 15,0-1-2-15,-8 3-1 16,-3 0-5-16,-3 0-77 16,3 0-85-16,1 0-289 15</inkml:trace>
  <inkml:trace contextRef="#ctx0" brushRef="#br0" timeOffset="19196.6376">14118 2271 908 0,'0'0'38'16,"0"0"4"-16,0 0 17 15,0 0 8-15,0 0-27 16,0 0-40-16,-37-136 26 16,20 133-25-16,-3 3 5 15,-10 1-6-15,-6 18-1 0,-5 11 1 16,0 5 0-16,7 5-5 16,-2 3 5-16,10 5 0 15,6 1 0-15,4-1-2 16,10-1 0-16,6-7 2 15,0-4 0-15,10-2-6 16,15-7 4-16,11-3 4 16,10-6 0-16,8-5-2 15,8-8 11-15,7-5-11 16,-7 0 0-16,0-2 6 16,-11-12-6-16,-5-5 0 15,-4-1 4-15,-13-5-4 16,-3 0 9-16,-7 0-9 0,-5 0 0 15,-11 3 5 1,-1 3 2-16,-2 4-6 0,-9 4 3 16,-14 8-4-16,-7 3 4 15,-1 0-4-15,-1 7 0 16,13 8-8-16,1 2 4 16,10 0 7-16,7 0-3 15,1-5 0-15,0 1-14 16,10-4 14-16,10-4 0 15,-4-3-3-15,3-2-2 16,1 0 10-16,-8 0-5 16,-3 0 0-16,-5 0-2 15,3 0 1-15,0 10-1 16,5 7-3-16,-1 1 4 0,4 0 1 16,5-2 2-16,2-6-2 15,5-4 4-15,2-6-4 16,-1 0 1-16,2-13 2 15,-8-9-5-15,-1-2 6 16,-10-5-4-16,-1-1 6 16,-3 1-4-16,-6-5-2 15,-1-6 5-15,0-1-4 16,0-6-1-16,-5 0 2 16,-6 4-2-16,0 4 0 15,-1 8 3-15,1 9-3 0,3 10 1 16,1 6 0-16,4 6-1 15,2 0-6-15,-5 17 6 16,3 15-3-16,0 12-4 16,3 9 7-16,0 7-1 15,6 3 1-15,4-6-1 16,7-3 1-16,8-10 0 16,0-9 0-16,5-7 0 15,0-12 0-15,-2-9 2 16,2-7-1-16,0 0-1 15,-5-9 5-15,-2-10 0 16,-4 0 1-16,-9-2 0 16,0 0-6-16,-3 3 5 0,-7 2 1 15,0 7 3-15,0 4-7 16,0 5 12-16,0 0-14 16,-3 8-1-16,-11 12 0 15,4 3 0-15,5 3-1 16,5-5 2-16,0-1-8 15,5-4 8-15,10-5 0 16,6-2-16-16,-2-8 1 16,4-1-23-16,0 0-53 15,0-8-60-15,-5-11-261 16</inkml:trace>
  <inkml:trace contextRef="#ctx0" brushRef="#br0" timeOffset="19385.628">14557 2517 837 0,'0'0'74'0,"0"0"-63"16,0 0 65-16,0 0-42 15,0 0-27-15,0 0-6 16,161-21-1-16,-102 18-199 15,-6 0-642-15</inkml:trace>
  <inkml:trace contextRef="#ctx0" brushRef="#br0" timeOffset="20660.978">15252 2447 726 0,'0'0'110'0,"0"0"7"15,0 0-63-15,0 0-20 16,0 0-27-16,0 0-5 16,-214 26-2-16,200 7 0 15,8-4 0-15,6 1 0 16,0-5 7-16,6-6-16 16,13-5 9-16,5-7-1 15,2-7-1-15,1 0-19 0,-3 0 21 16,0-13-1-16,-3-1 10 15,0-2-4-15,-8-3 5 16,2 0 48-16,-1 1-10 16,-7 5-35-16,1 4 29 15,-7 5-32-15,-1 4 5 16,0 0-16-16,0 3 1 16,1 21-5-16,5 17-4 15,-1 16 6-15,3 17 3 16,1 4 0-16,4 4 9 15,3-5-14-15,7-9 6 16,-4-4-1-16,1-9 0 16,-7-8 4-16,-4-9-4 15,-5-10 0-15,-4-9 1 0,0-5-1 16,-24-8 5-16,-10-4-2 16,-9-2-3-16,-3 0 10 15,-1-16-10-15,4-6 0 16,5-3 3-16,8-6-3 15,7-2 1-15,11-2 1 16,9-5-2-16,3-3 3 16,8-6-3-16,25-1 0 15,10-4 3-15,5 3-7 16,5 0 6-16,4 2-2 16,2 0 0-16,0 2 3 15,-4 0-3-15,-10 6 0 16,-9 9 2-16,-13 8-4 0,-12 12 3 15,-7 4-1 1,-4 8 0-16,0 0-13 0,-6 8 13 16,-7 17 0-16,-3 3-6 15,6 2-6-15,7-4 12 16,3-2-16-16,0-4 4 16,16-8-23-16,7-5 19 15,6-7-9-15,4 0-18 16,0 0 31-16,-3-13-12 15,-2-3 24-15,-15 1-3 16,-6-4 0-16,-7 0 3 16,0-1 0-16,-10-1 0 0,-17 0-8 15,-6 2 8-15,-2 1 0 16,2 1-1-16,3 3-3 16,9 3 4-16,8 2 0 15,5 2 3-15,8 2-4 16,0-2 2-16,18-1 0 15,15 1-1-15,2 3-10 16,9-2 10-16,-1 4 0 16,-1 0 1-16,-2 2-5 15,3 0 6-15,-2 9-2 16,-5 11 2-16,-8 4-1 16,-4 6-2-16,-8 2 1 15,-9 0-7-15,-4-4 2 0,-3-5 10 16,0-4-5-16,0-6 1 15,-1-2 2-15,-8-6-3 16,-1-4 4-16,-6-1 0 16,2 0 2-16,3-3-5 15,1-11 7-15,3-2 5 16,-1-4-11-16,6-3 3 16,2-1 1-16,0-1-2 15,3-3 12-15,17 0-15 16,-2 6 5-16,6 4-6 15,-4 6-4-15,6 7 2 16,-8 5 1-16,9 0-4 0,-7 5 0 16,3 12 4-1,-7 5 1-15,3 4 0 0,-4 3-4 16,0-4 4-16,-4-3 0 16,0-3 0-16,-4-7-1 15,-1-2 2-15,-5-1-1 16,1-6 0-16,-2 0 0 15,0-3-45-15,0 0-112 16,0 0-56-16,0-6-327 16</inkml:trace>
  <inkml:trace contextRef="#ctx0" brushRef="#br0" timeOffset="20778.7177">16226 2489 389 0,'0'0'185'0,"0"0"-56"15,0 0-23 1,0 0-33-16,0 0-68 0,0 0-5 15,-39-28-28 1,34 28-302-16</inkml:trace>
  <inkml:trace contextRef="#ctx0" brushRef="#br0" timeOffset="21823.8746">16424 2433 800 0,'0'0'165'0,"0"0"-109"16,0 0-3 0,0 0-15-16,0 0-37 0,0 0 0 15,-101 36-1-15,82-4 2 16,8-1-1-16,9-2-2 16,2-3-5-16,0-7 6 15,17-4 0-15,2-5 1 16,10-4-2-16,-1-6 2 15,2 0 0-15,3 0 4 16,-7-11-2-16,0-1 6 16,-7-4-4-16,-2 0 7 15,-3-2-12-15,-5-2 2 16,2-2-2-16,-7 1 0 16,4-2 5-16,-2 6-5 15,-3 4 0-15,1 7-27 0,1 6 10 16,-2 0-32-16,0 0 3 15,5 6 38-15,-3 2-1 16,2 0 9-16,3-1 0 16,-2-5-1-16,3 1 0 15,-1-3 2-15,4 0-1 16,-5 0 0-16,-1 0 8 16,1 0 21-16,-3-9 19 15,-1 1-36-15,0 1 23 16,-5 0-13-16,0 0-10 15,0 3-12-15,-5 0 1 16,-10 4-1-16,-4 0 0 16,-5 0-7-16,2 9 6 15,2 5 1-15,4 2 0 0,4-1-4 16,6-1 0-16,2 0 4 16,4-4 0-16,0-4-8 15,0 0 6-15,10-3 2 16,2-1 0-16,2-2-1 15,2 0 7-15,-2 0-6 16,-2-5 0-16,-3 1 5 16,-1 1-5-16,-5 2 0 15,-3 1 0-15,3 0 0 16,-3 5-21-16,3 9 21 16,0 2 0-16,3-1 1 0,-1-3-1 15,6-3 1 1,-1-4 0-16,4-1-1 0,-1-4 9 15,3 0-9 1,4 0 5-16,2-9 1 0,3-10 14 16,5-4-2-16,-3-4-2 15,2-3-13-15,-7-4 11 16,1-4-14-16,-7-5 0 16,-6-2 9-16,-7-3-8 15,-3-1 0-15,0-1 0 16,-15 1-1-16,-10 1-3 15,-5 2-2-15,-6 5-9 0,-2 12-15 16,7 10 25 0,2 10-6-16,13 9 6 15,1 0 1-15,4 21-38 16,5 14 41-16,6 12 0 0,0 6-8 16,11 5 2-16,10 3 7 15,2 2-1-15,-1-3 0 16,-3-4-4-16,1-7 4 15,-1-9 0-15,-2-8 2 16,-1-6-6-16,-2-4 7 16,-4-7-3-16,0 0 0 15,5-4-76-15,-6-6-156 16,-3-5-445-16</inkml:trace>
  <inkml:trace contextRef="#ctx0" brushRef="#br0" timeOffset="22019.1328">17283 2692 716 0,'0'0'9'16,"0"0"-3"-16,0 0-6 15,0 0 31-15,0 0-13 16,0 0-1-16,-128 177-10 15,90-155-7-15,3-11-176 16</inkml:trace>
  <inkml:trace contextRef="#ctx0" brushRef="#br0" timeOffset="23196.2683">18317 2162 592 0,'0'0'118'0,"0"0"-67"0,0 0-43 16,0 0-2-16,0 0 2 15,0 0 9-15,-48 20-1 16,12-13 31-16,-2 0-8 16,-1-4-16-16,-1 0 7 15,7-3-9-15,8 0 26 16,5 0-18-16,8 0-13 16,8 0 21-16,4 0 2 15,0-1-11-15,0-7-13 16,6-4-1-16,11 1-14 15,3 0 0-15,-2 4 4 16,3 7-7-16,-4 0 3 16,3 3-4-16,5 21-1 15,-3 7-2-15,-5 6 7 0,-2 7 0 16,-9 1 2-16,-6 1-2 16,0-5 0-16,-13-2 1 15,-13-6-4-15,-5-6 15 16,-9-7-12-16,-1-7 0 15,2-4 8-15,2-6-8 16,8-3 1-16,4 0 3 16,5-11-1-16,2-3 10 15,7-2-13-15,5-4 0 16,5 0 4-16,1-4-12 16,0 3 3-16,15 6 5 0,3 5-3 15,-3 10-10-15,4 0 13 16,5 17 0-16,5 6-4 15,3 2 4 1,5 3 0-16,-2-3 1 0,1 0-1 16,0-6 4-16,-1-5-4 15,-3-5 0-15,0-5 6 16,-5-4-6-16,-4 0 2 16,-3-2 3-16,-4-9-2 15,-6-3 9-15,-4-3-6 16,-3-2-6-16,-3 0 4 15,0-1-4-15,0 5 0 0,0 0 2 16,0 6-4 0,-2 7-43-16,1 2 7 0,1 0-78 15,0 7-135-15,0 3-138 16</inkml:trace>
  <inkml:trace contextRef="#ctx0" brushRef="#br0" timeOffset="25273.5736">19295 2394 519 0,'0'0'349'15,"0"0"-327"-15,0 0 12 0,0 0-33 16,0 0 22-16,0 0-20 15,-220-5-2-15,200 47-1 16,8 0 0-16,9-2 0 16,3-5 0-16,0-7 3 15,5-6-5-15,13-6 4 16,3-11-4-16,5-5 4 16,3 0 10-16,1-9 16 15,-2-9-9-15,-3-3-6 16,-2-1 26-16,-4 1-18 15,0 2 25-15,-7 2 2 16,-2 6-37-16,-3 2 7 16,-6 6-8-16,-1 3-5 0,2 0-10 15,2 9-8-15,1 19 13 16,2 13-6-16,-1 14 4 16,3 10 2-16,-1 6 2 15,1 1 0-15,7 1-1 16,5-8 2-16,-5-8 5 15,3-7 0-15,-6-12-8 16,-5-10 0-16,0-10 2 16,-5-9 3-16,0-8-4 15,0-1 1-15,3-5 16 16,6-19 50-16,-2-9-68 16,8-6 3-16,2-8-3 15,-2-6 4-15,1-4-8 16,-1-4 10-16,-3-3-5 0,-2 2 0 15,-5 4 3 1,-5 7-4-16,-3 5 1 0,0 7-1 16,0 10 0-16,0 9 3 15,0 9-3-15,0 8 0 16,0 3-1-16,0 5-7 16,0 18-7-16,0 11 15 15,0 2-4-15,0 1 7 16,0-2-3-16,4-8 0 15,9-1 0-15,2-8 0 16,5-5 0-16,0-7-4 16,2-6 4-16,0 0 0 0,0-6 2 15,-4-13 3-15,-5-3 0 16,-2-1-5-16,-5 0 3 16,-3-3-2-16,0 7-1 15,-3 4 5-15,0 5-1 16,0 5-4-16,0 5-3 15,0 0 0-15,0 0-4 16,0 12-3-16,0 6 9 16,0 1-4-16,3-1 5 15,12-3 0-15,3-2-5 16,7-6 1-16,1-5 2 16,2-2 2-16,-1 0-2 15,-6-8 5-15,-1-6-3 0,-5-2 0 16,0-4 2-1,-4-3-2-15,-2 0 0 0,-3-2 0 16,1 6 0-16,-4 3-9 16,-2 6 3-16,1 5 6 15,-1 5-39-15,-1 0 1 16,0 0-50-16,1 0-37 16,3 7 54-16,4 0 23 15,2-1 19-15,3-2 13 16,2-4 5-16,-3 0 11 15,-1 0 0-15,-3 0 0 16,-2 0 31-16,-1-4 16 0,-4-4 13 16,-1-1-4-1,0 3-38-15,0-2 18 0,0-2-12 16,-12 4-15-16,-5 0-9 16,-7 6 18-16,-4 0-16 15,1 7-2-15,-2 13 4 16,5 6-9-16,3 2 5 15,9-1 0-15,8 1-1 16,4-5 6-16,0 1-5 16,19-8 0-16,10-5-3 15,4-6 1-15,4-5 2 16,-3 0 0-16,-1-8 0 16,-7-7 0-16,-7-5 0 15,-3 1 0-15,-4-1 9 16,-7 0-2-16,-4 6 10 15,-1 6 11-15,0 3-9 0,0 5-9 16,0 0-5-16,-6 8-5 16,2 9-12-16,-4 5 11 15,8-2 1-15,0-3 0 16,0-4 0-16,9 0-1 16,3-6 1-16,6-4 4 15,-1-3 1-15,2 0-5 16,0 0 5-16,-4-11-1 15,0-5 22-15,-3-2-24 16,-5-3 5-16,2-3-7 16,-3 3 13-16,-4 1-9 0,-2 6-4 15,0 6 0-15,0 3 11 16,0 5-8-16,0 0-4 16,0 0 1-16,0 17-18 15,0 5 16-15,4 2 2 16,2-2 0-16,0-2-1 15,1-3 5-15,3-4-4 16,0-4 0-16,2-2 4 16,1-6-7-16,4-1 6 15,-2 0 0-15,5-2-1 16,-3-10 6-16,-3 0-8 16,-1-5 0-16,-4 2 5 15,-2-3-2-15,-1 0-3 0,-1 1 1 16,-1 5 3-1,-2 2 0-15,-1 7-4 0,1 1 0 16,-2 2-11-16,4 0 11 16,0 8-14-16,4 11 14 15,3 0 0-15,2 3 4 16,0-5-4-16,2-5 0 16,0 0 3-16,-2-4-6 15,0-4 6-15,-1-1-3 16,2-3 0-16,1 0 4 15,5-15-4-15,-4-3 0 16,-2-5 3-16,-7-3-9 16,2-4 11-16,-5-4-5 15,-2-7 2-15,-2-6-2 0,0-2 0 16,0 3-1-16,0 2 4 16,-3 10-7-16,-5 5 9 15,6 11-5-15,-1 7 0 16,1 7 0-16,2 4 0 15,0 0-1-15,0 7-19 16,0 17 16-16,0 5 5 16,0 9-1-16,3 7 0 15,0 7 1-15,-2-1-1 16,5 0 0-16,-1-4 1 16,2-8-6-16,4-6 9 15,4-5-4-15,0-8 0 16,4-6 0-16,3-6-7 0,1-7-61 15,-2-1-81 1,-7-1-241-16</inkml:trace>
  <inkml:trace contextRef="#ctx0" brushRef="#br0" timeOffset="25494.9804">20635 2447 787 0,'0'0'68'0,"0"0"75"16,0 0-37-16,0 0-78 0,0 0-26 15,0 0-1-15,0 0 2 16,173-58-3-16,-149 53-8 16,-6 1-52-16,-7-3-55 15,-8 1-145-15,-3-1-424 16</inkml:trace>
  <inkml:trace contextRef="#ctx0" brushRef="#br0" timeOffset="27427.3579">20675 2459 422 0,'0'0'122'16,"0"0"-88"-16,0 0 30 16,0 0-39-16,0 0-13 15,0 0-6-15,-4-8-6 16,4 8 14-16,0 0 10 15,0 0-4-15,0-1 14 16,0 1-1-16,0-2-15 0,0 1-1 16,0-3-16-16,18 2 26 15,5-5-19-15,10-1-2 16,3-4-4-16,3-2 1 16,-1 3 6-16,-6 2 2 15,-7-2-8-15,-8 5 17 16,-5-1-8-16,-7 4-4 15,-3 2-3-15,-2 1 5 16,0 0-10-16,0 0-35 16,0 0-132-16,0 8-61 15</inkml:trace>
  <inkml:trace contextRef="#ctx0" brushRef="#br0" timeOffset="31364.6673">8744 3076 919 0,'-7'-12'31'16,"7"7"-5"-16,0 2 18 15,0 3 25-15,0 0-24 16,0 0-30-16,0 0-15 0,0 11-9 16,3 12 9-1,10 12 0-15,2 6 10 0,2 3-12 16,-1 1 6-16,1 1-2 15,3-6-2-15,-3-3 7 16,5-5-7-16,-3-3 0 16,-7-4 7-16,5-4-6 15,-1-4-1-15,-2-6 8 16,5-4-8-16,0-7-3 16,3 0-56-16,11-20-78 15,0-10-167-15,-3-9-114 16</inkml:trace>
  <inkml:trace contextRef="#ctx0" brushRef="#br0" timeOffset="31611.0931">9256 3081 440 0,'0'0'97'0,"0"0"44"15,0 0 9-15,0 0-19 16,0 0-26-16,0 0-32 16,13-133-35-16,-13 133-36 15,-3 15-4-15,-7 16-1 16,-5 13 3-16,-2 9 0 15,4 1 3-15,-3 3-3 16,6-4 0-16,0-2 5 16,0-5-14-16,1-2 18 15,3-1-9-15,-1-4 1 16,6-4 0-16,1-3-1 16,0-7 0-16,14-10-113 0,8-11-74 15,5-4-151-15</inkml:trace>
  <inkml:trace contextRef="#ctx0" brushRef="#br0" timeOffset="31827.5915">9376 3314 527 0,'0'0'90'0,"0"0"34"16,0 0 12-16,0 0-40 16,0 0-17-16,0 0-49 15,-6-58-30-15,5 73-1 16,-2 8-10-16,3 2 12 15,0-1-1-15,0-3 1 0,0-1 0 16,6-3-2 0,6-1 6-16,0-3-4 0,5-4-1 15,2-6-74-15,3-3-121 16,-1 0-188-16</inkml:trace>
  <inkml:trace contextRef="#ctx0" brushRef="#br0" timeOffset="33614.329">9590 3420 395 0,'0'0'152'15,"0"0"-20"-15,0 0 31 16,0 0-76-16,0 0-39 16,0 0-37-16,78-70 26 15,-51 50 2-15,2 0-29 16,-10-1 26-16,-2 3-16 15,-9 2 3-15,-1 0 0 16,-7 4-19-16,0 1 8 0,0 0-12 16,-15 6 1-16,-12 4-7 15,-1 1 6-15,-5 0-7 16,3 6 4-16,5 6-42 16,6 2 37-16,8 1 5 15,5 2-25-15,6 4 24 16,0-3 2-16,13 3-7 15,7-1 8-15,6-1-23 16,2 0 24-16,2 1 0 16,-1 2-6-16,1 0 4 15,-8-1 2-15,1 0 0 16,-7-5 0-16,-6 1-7 16,-5-6 7-16,-4 0 0 0,-1-5-11 15,0 1 11-15,-6-5 1 16,-10 0 0-16,-10-2-1 15,6 0 3-15,5 0-3 16,2 0 0-16,8-8 5 16,3-3-5-16,2-4 1 15,0-5 3-15,5-1-4 16,16-1-8-16,1-3 8 16,8 1 0-16,-1 0 0 15,2 2 0-15,-4 2 2 0,-5 4 1 16,-1 4 2-1,-9 3 8-15,-3 4 2 0,-5 2-1 16,-3 3-11-16,-1 0-6 16,3 10-2-16,-2 12 5 15,4 6-2-15,-1 4 6 16,2-3-4-16,4-1 0 16,3-4 2-16,2-3-3 15,2-5 2-15,4-6-1 16,1-6 0-16,2-4 16 15,0 0-16-15,-2-14 8 16,-1-5-5-16,-6-1 19 16,-5-3-7-16,1 0 6 15,-5 2-3-15,-3-1-15 16,-3 5 8-16,0 5-11 0,0 2 6 16,0 6-4-16,0 4-1 15,0 0-1-15,-3 0 0 16,0 11-20-16,0 9 20 15,3 4 0-15,0-3-2 16,0 1-4-16,11-2 9 16,7-6-3-16,8-3 2 15,-1-7 2-15,4-4-4 16,1 0 0-16,-5 0 7 16,-4-10-2-16,-6-5-3 15,-1-1 2-15,-6-4 3 16,-1-1-3-16,-4-1-4 0,2 0 0 15,-5 1 2 1,0 4-4-16,3 3-7 0,-1 5 8 16,2 2-2-16,-4 5-24 15,0 2-1-15,6 0-15 16,0 0-13-16,5 0 34 16,5 0 11-16,0 0 11 15,-1 0-1-15,2 0-2 16,-1 0 3-16,-3 0 1 15,-5 0-1-15,-2 0-2 16,-6 0 2-16,0-1 23 16,0-2 43-16,0-3-62 15,0 4 12-15,0-3-5 16,-16 5-4-16,-7 0-7 16,-4 0 3-16,-1 13-3 0,5 3 0 15,6 1-4-15,4-3 2 16,9 1 2-16,1-3-3 15,3-2 3-15,0-2-6 16,20-4 6-16,4-4 0 16,1 0-5-16,0 0 0 15,-4-3 1-15,-6 0-1 16,-5 0 4-16,-2 3-8 16,-5 0 6-16,0 2 3 15,0 10-24-15,3 4 23 16,1-1 0-16,3-2 1 15,7-7 0-15,1 0 5 16,2-6 2-16,6 0 2 16,1-11-3-16,-4-6-6 0,-1-4 8 15,0 0 1 1,-7-4 7-16,0-4-14 0,-3-3 12 16,-3-2-12-16,-4-4 2 15,-5-1-4-15,0-2 2 16,-1-5 1-16,-15 3-6 15,-10 0-6-15,-1 2 9 16,-1 6 0-16,3 11-34 16,4 7 34-16,2 10-3 15,5 7-7-15,4 2-11 16,4 17-13-16,6 10 34 0,0 4 0 16,3 8-12-1,14 4 12-15,6 5 0 0,-7 2 0 16,4 5-3-16,-4 0 0 15,4-2 3-15,-4 1 0 16,-1-3-3-16,3 0 1 16,-3-9 2-16,-2-5 0 15,1-10-2-15,-5-8 4 16,0-6-2-16,-2-4 0 16,0-4 5-16,4-4-5 15,4 0 0-15,-3-3-189 16</inkml:trace>
  <inkml:trace contextRef="#ctx0" brushRef="#br0" timeOffset="34178.4382">11053 3324 819 0,'0'0'5'16,"0"0"69"-16,0 0 67 15,0 0-88-15,0 0-26 16,0 0-27-16,-4-5-14 16,17 29 10-16,0 11-1 15,4 6 5-15,1 4 0 16,-4 3 4-16,6-4-4 16,-5-5 3-16,0-8 3 15,3-8-6-15,-4-5 9 0,0-8 3 16,1-6-2-1,-3-4 10-15,1 0 28 16,7-13-1-16,-3-9-19 16,0-9 1-16,4-6-27 0,-9-4 8 15,2-7-10-15,-1 1 12 16,-7 1-13-16,-3 2 2 16,1 2 0-16,-1 6-1 15,-3 6 1-15,0 12-1 16,0 8 0-16,0 7-3 15,0 3-4-15,0 0-62 16,3 14-18-16,6 10 25 16,12 0-100-16,7 3-186 15</inkml:trace>
  <inkml:trace contextRef="#ctx0" brushRef="#br0" timeOffset="34475.9156">11835 3445 826 0,'0'0'54'16,"0"0"44"-16,0 0-8 15,0 0-22-15,0 0-33 16,0 0-10-16,-6-20-25 0,26 17 12 15,12 0-7-15,4 0-4 16,-2 1 5-16,-4 1-6 16,-8 0 1-16,-1 1 1 15,-11 0-4-15,-4 0-53 16,-4 0-14-16,-2 0-61 16,-3 4-90-16,-12 5-184 15</inkml:trace>
  <inkml:trace contextRef="#ctx0" brushRef="#br0" timeOffset="34663.4146">11842 3578 372 0,'0'0'58'0,"0"0"-12"16,0 0 130-16,0 0-2 0,0 0-122 15,0 0-29-15,113-7-17 16,-74 2-1-16,-3 1 2 15,-9 1-7-15,-7 1-29 16,-9 2-120-16,-7-1-103 16</inkml:trace>
  <inkml:trace contextRef="#ctx0" brushRef="#br0" timeOffset="38764.959">13014 3179 421 0,'0'0'14'0,"0"0"32"16,0 0 38-16,0 0 16 15,0 0-22-15,0 0 14 0,0 0-34 16,49-151 1-16,-43 141-32 16,-2 5 42-16,-1 1-27 15,-3 4-6-15,0 0-28 16,0 0 1-16,0 0-9 16,0 9 0-16,0 16-5 15,0 13 5-15,-3 11 1 16,-2 9 3-16,3 3 1 15,2 3 8-15,0 0-10 16,0 1-3-16,3 3 16 16,9-1-15-16,3-9 5 15,-1-6-4-15,1-12-2 16,-3-10 9-16,-5-7-9 0,0-9 0 16,-2-6 6-1,-4-5-6-15,-1-3 0 0,0 0 6 16,0 0-6-16,-7-20-86 15,-9-9-167-15</inkml:trace>
  <inkml:trace contextRef="#ctx0" brushRef="#br0" timeOffset="39090.1007">13060 3100 783 0,'0'0'14'16,"0"0"6"-16,0 0 59 15,0 0-79-15,0 0 15 16,0 0-14-16,132-70 7 16,-99 75-9-16,-11 19 3 15,-5 6-2-15,-7 6 0 16,-10 2 6-16,0 1-6 15,-6-3 0-15,-15-3 4 16,2-5-6-16,-7-3 5 16,4-2-1-16,-4-3 1 15,6 0 0-15,5-4-6 16,1 0-20-16,13-5-157 16,1-7-78-16</inkml:trace>
  <inkml:trace contextRef="#ctx0" brushRef="#br0" timeOffset="40041.5234">13498 3362 446 0,'0'0'257'16,"0"0"-188"-16,0 0-31 16,0 0-36-16,0 0 16 15,0 0 11-15,-84 87-18 0,65-56 2 16,6-1-8-1,12-1-5-15,1-5 5 0,3-6-3 16,20-4 10-16,5-5 1 16,8-8-12-16,4-1 6 15,-1-4-3-15,-9-12-2 16,-11-1 2-16,-7-1-1 16,-9-2 7-16,-3 0-6 15,0 1-3-15,-16 1-1 16,-9 1 0-16,-7 6 0 15,-6-1 0-15,-2 4 0 16,6 3 0-16,6-1 0 16,8 4 0-16,11-1 0 15,9 3 0-15,0-1-1 16,8-4-6-16,22 1-16 0,10-4 23 16,11-2 3-1,1 0-2-15,1-1-1 0,-3-4 0 16,-6 3 2-16,-6-2-2 15,-8 2 1-15,-14 4 4 16,-7 3 6-16,-8 3-4 16,-1 1 22-16,0-1-12 15,-4 2-16-15,-12 0-1 16,-8 3-6-16,3 9 6 16,1-2 0-16,8 1-3 15,4 2 2-15,5-1-6 16,3 2 2-16,0 2-3 15,4-4-12-15,15 2 20 16,6-1-1-16,-1 1-12 0,2 2 12 16,-7-1 1-16,1 1-3 15,-7-1 3-15,-4 0-4 16,-2 1 4-16,0 0 0 16,-7-1-4-16,0-2 4 15,0-1 0-15,0-2 0 16,-20 0-1-16,-2 0 5 15,-4-4-2-15,6-3-2 16,4-3 6-16,5 0-6 16,11 0 3-16,0-6 10 15,0-13-11-15,11-2 1 16,11-6-3-16,1 2 0 16,6-2 3-16,1-1-3 0,-1 2 0 15,0 3 0-15,-3 4-2 16,-2 6 13-16,-3 0-10 15,-1 3 0-15,-8 6 11 16,-2 1-6-16,-7 3-4 16,-1 0 0-16,4 1-2 15,0 15-15-15,0 2 15 16,2 4 0-16,0 1 9 16,1-1-12-16,3-1 6 15,-3-1 0-15,0-3-3 16,1 0 9-16,-3-5-9 15,-2-1 0-15,0-4-6 0,-2-5-3 16,0-2-124-16,0-2-160 16</inkml:trace>
  <inkml:trace contextRef="#ctx0" brushRef="#br0" timeOffset="40175.5448">14131 3417 527 0,'0'0'111'0,"0"0"-50"15,0 0-38-15,0 0 0 16,0 0-22-16,0 0-1 16,-26-36-117-16,39 29-395 15</inkml:trace>
  <inkml:trace contextRef="#ctx0" brushRef="#br0" timeOffset="40496.8079">14375 2992 861 0,'0'0'28'15,"0"0"12"-15,0 0 59 16,0 0-14-16,0 0-42 16,0 0-24-16,0-32-19 15,0 57-9-15,0 11 9 16,3 10 0-16,0 3 6 15,0 3-6-15,8-1 2 0,1-2 6 16,8-4-5-16,-1-6 4 16,4-3-7-16,-3-4 0 15,-2-5 6-15,-1-1-9 16,-4-4 9-16,1-3-4 16,-8-3 1-16,0-1-3 15,-6-4-31-15,0-4-126 16,-19-4-259-16</inkml:trace>
  <inkml:trace contextRef="#ctx0" brushRef="#br0" timeOffset="40864.8436">14255 3419 838 0,'0'0'24'0,"0"0"64"0,0 0 0 16,0 0-10-16,0 0-47 15,0 0 4-15,41-98-18 16,-4 89-14-16,2 1-3 16,3-2 6-16,-3 7-4 15,2-2-2-15,-5 1 4 16,-3 2-3-16,-10-3 2 16,-1 5 0-16,-11 0-4 15,-3 0 1-15,-4 0-1 16,0 0 0-16,-1 5-9 15,4 9 10-15,-1 5 0 0,0 3 4 16,4 5-4 0,-3 0 1-16,2 0 0 0,2-4-2 15,-1 1 3-15,1-6 0 16,-1-1-1-16,1-1 0 16,1-4-2-16,2-1-13 15,1-11-154-15,-1 0-262 16</inkml:trace>
  <inkml:trace contextRef="#ctx0" brushRef="#br0" timeOffset="41033.2087">14823 3288 788 0,'0'0'13'15,"0"0"-7"-15,0 0 0 16,0 0-12-16,0 0-14 15,0 0-37-15,59 14-77 16,-23-3-150-16</inkml:trace>
  <inkml:trace contextRef="#ctx0" brushRef="#br0" timeOffset="41761.0869">15120 3367 515 0,'0'0'170'0,"0"0"-40"16,0 0-19-16,0 0-22 0,0 0-54 15,0 0 3-15,-53 14-29 16,23 5-7-16,5 1-2 16,11 2 4-16,5 2-4 15,8-5 0-15,1-2 3 16,3-2-8-16,18-5 9 16,8-6-4-16,7-4 0 15,2 0 14-15,-1 0-14 16,-12-11 0-16,-5-2 9 15,-11-1-21-15,-9 1 12 16,0 0-1-16,-3 0-3 16,-20 1-20-16,-2 1 21 15,-11 3 1-15,0 1-7 16,11 3 8-16,4 1 1 0,8 2 0 16,7-1 0-1,6 2 1-15,0-3-1 0,0-1 0 16,10-1-20-16,9-2 15 15,3 1 5-15,-1 0 0 16,1 3 0-16,-5 2 0 16,2 1 0-16,-3 0 0 15,0 0-4-15,1 10 1 16,-4 5 3-16,2 3 0 16,-3 5-2-16,3-1 1 15,-7 0 1-15,1-3 0 0,0-7 4 16,-4-4-3-1,0-5-1-15,-3-3 17 0,-2 0 18 16,11 0 15-16,1-9 32 16,9-9-62-16,1-5-11 15,4 1-1-15,-4-2-8 16,2 0 6-16,-6 1 2 16,2 0-3-16,0 4-5 15,-7 5 0-15,-2 6 6 16,-2 4-10-16,-7 2 7 15,2 2-3-15,2 0 0 16,-2 6-11-16,5 9 11 16,-2 2 0-16,-2 2 1 15,3-2-12-15,-2 0 22 16,-3 1-10-16,2-4 0 0,0 2 0 16,1 1-1-16,1-2 0 15,7 2-45-15,1-2-49 16,4-3-102-16,8-3-355 15</inkml:trace>
  <inkml:trace contextRef="#ctx0" brushRef="#br0" timeOffset="41945.6362">16013 3557 807 0,'0'0'48'16,"0"0"-48"-16,0 0 0 0,0 0 7 15,0 0-4-15,0 0 12 16,-14 89-2-16,-5-65-4 16,-10 2 1-16,-2 2-10 15,-7-5-45-15,2-6-507 16</inkml:trace>
  <inkml:trace contextRef="#ctx0" brushRef="#br0" timeOffset="43895.2941">16577 3185 468 0,'0'0'69'0,"0"0"66"15,0 0-20-15,0 0-23 0,0 0-11 16,0 0-26-1,0-29-42-15,0 29-1 0,-1 0-12 16,-11 17-1-16,-4 10-6 16,-7 7 14-16,1 1-6 15,4 0 0-15,-2-4 5 16,10-2-6-16,5 1 0 16,5-5 1-16,0-5-6 15,22-3 12-15,8-5 0 16,9-7 10-16,7-5-16 15,2 0 16-15,-2-14 4 16,-7-6-9-16,-5 0 3 16,-3-3-13-16,-2-2 13 15,-3-2 4-15,-6 4-18 0,-7 4 6 16,-4 6 3-16,-9 8 6 16,0 1 14-1,0 4-25-15,0 0 12 0,-6 2-17 16,-4 13-5-16,-6 4 5 15,5 0 0-15,6 1 0 16,5-3-3-16,0-2 0 16,0-4 3-16,15-3 0 15,6-4-4-15,4-4 4 16,5 0 4-16,2 0-2 16,-7-2-2-16,-4-6 3 15,-11 3 0-15,-2-2-1 16,-4 0 1-16,-3 0-4 15,-1-3 1-15,0 3-1 0,0-2-9 16,-14 2-19-16,-7-3 19 16,-4 2 2-16,3 1-16 15,0 0 22-15,5 0 0 16,3-1 4-16,6 3-6 16,3 0 8-16,5 1-1 15,0-1-3-15,0-1-13 16,16 0-16-16,11 1 19 15,9 2 9-15,3 2 0 16,-1 1-3-16,1 0 4 16,-3 5 0-16,-3 10-7 15,-4 2 5-15,-5 1 2 16,-5 3-3-16,-3-1 2 0,-4 1-1 16,-2-3 2-1,-4-2 0-15,-2-5 3 16,-2-2-5-16,-1-4 3 0,1-4-1 15,-2-1 2-15,0 0 4 16,0 0 43-16,0 0 27 16,5-9-57-16,-1-8 5 15,-2-1-23-15,5-2 0 16,0-2-1-16,1 0 3 16,2 1-3-16,1-1 0 15,-2 5-6-15,1 8 3 0,-2 1 3 16,-1 6 0-1,0 2-1-15,4 0-13 0,1 0 14 16,2 11 0-16,2 9-2 16,-2 4 0-16,1 2 4 15,2-3-1-15,-7 3-1 16,2-5-1-16,-2-2 1 16,0 0 0-16,-1-2 3 15,-6 0-3-15,4-3 0 16,-4 0-6-16,-2 0-61 15,1-9-134-15,-2-2-262 16</inkml:trace>
  <inkml:trace contextRef="#ctx0" brushRef="#br0" timeOffset="44422.3719">17567 3384 745 0,'0'0'38'0,"0"0"67"16,0 0-43-16,0 0 8 16,0 0-27-16,0 0-18 15,52-90-21-15,-34 85 3 16,1 4-7-16,2 1 0 16,-4 0 4-16,-1 3-18 15,0 12 18-15,1 3-4 16,-2 5 0-16,-1 1 1 15,2-3-1-15,-6 0 0 0,-1-4 2 16,-2-5-5-16,-4-5 5 16,3-3-2-16,-5-4 0 15,-1 0 13-15,4 0-8 16,-4 0 70-16,6-8-26 16,0-7-14-16,3-3-34 15,1 1 4-15,0-3-1 16,1 0-1-16,2-1-3 15,-1 1 0-15,-2 5 0 16,0 5 0-16,-6 3 0 16,-3 5 0-16,1 2 0 15,-2 0-12-15,3 0 11 16,6 14-5-16,0 1 5 16,2 0 0-16,-1 2 2 0,-1 0 0 15,0-3 0 1,-2 1 0-16,3-3-1 0,0 1 0 15,-3-2 0-15,3-1-42 16,1-1-63-16,2-2-63 16,-2-6-232-16</inkml:trace>
  <inkml:trace contextRef="#ctx0" brushRef="#br0" timeOffset="45379.9594">18104 3439 572 0,'0'0'132'0,"0"0"-61"16,0 0-22-16,0 0 0 15,0 0-37-15,0 0 1 16,103-40-3-16,-75 25 3 16,-3 3 18-16,-6-3-1 15,-6 1-23-15,-4-1 22 16,-5 0-11-16,0 1-10 15,-4 3 1-15,0 0-8 16,-4 5 14-16,-9 3-14 16,-11 3 2-16,-1 0-6 15,-3 9 2-15,3 11-3 0,4 2 3 16,11 0-8 0,7 1 9-16,3-3-2 0,1 1-1 15,17-4 3-15,8-3 4 16,5-8-1-16,5-2-3 15,0-4 7-15,1 0-4 16,-8 0-2-16,-7-10 6 16,-2-1-7-16,-3-1 3 15,-8 0-1-15,-2 5-2 16,-2-3 7-16,-3 4-1 16,2 0-6-16,0 1 2 15,-1 5-2-15,3-3 0 16,-1-1-2-16,-1 1 2 0,2-4-4 15,1 4 4 1,1-1 0-16,-2-1 1 0,0-2-1 16,3 1 0-16,-6 2 2 15,0 0-2-15,-3 0 11 16,0 1-6-16,0 0 8 16,0 2-6-16,0 0 1 15,-3 1-2-15,-11 0-6 16,-5 0 0-16,-4 7-2 15,1 8 2-15,6 2 0 16,-1 1-5-16,10 4 2 16,5-3 3-16,2-2 0 15,0 2-1-15,12-5-2 16,9-4 3-16,6-5 0 16,7-5 7-16,5 0-2 15,0-1 0-15,-1-13-2 0,-9-3-3 16,-3-5 13-16,-4 0-13 15,-4-6 0-15,-3-2 10 16,-2-3-7-16,-4-8 4 16,-4 0-2-16,-2-3 6 15,-3-1-1-15,0 5-2 16,-3 2-8-16,-8 9 10 16,1 7 4-16,2 8-2 15,5 8 5-15,0 3-3 16,2 3-14-16,-1 0-1 15,1 19-7-15,-1 12 0 0,2 10 4 16,0 3 5-16,0-2-1 16,2-1 0-16,5-2 2 15,1 0-2-15,0-6 0 16,0 1 2-16,3-8-3 16,0 2 1-16,4-3 0 15,8 0-9-15,-1-6-99 16,1-7-46-16,-4-5-271 15</inkml:trace>
  <inkml:trace contextRef="#ctx0" brushRef="#br0" timeOffset="45675.0395">18721 3378 752 0,'0'0'39'0,"0"0"84"16,0 0-47-16,0 0-25 15,0 0-23-15,0 0-26 16,85-119 6-16,-54 106-5 16,-2 1 12-16,-5 5-15 15,-5 6 2-15,-1 1 0 16,-3 0-4-16,0 8 8 16,-2 12-6-16,2 6 0 15,-4 3-2-15,0 0 2 16,-3 0 0-16,-2-2 0 0,-1-4 0 15,-1-1 5 1,3-5-15-16,1-3-23 0,5-9-136 16,7-5-286-16</inkml:trace>
  <inkml:trace contextRef="#ctx0" brushRef="#br0" timeOffset="45825.1742">19155 3285 700 0,'0'0'20'0,"0"0"-20"15,0 0-11-15,0 0-263 16,0 0-132-16</inkml:trace>
  <inkml:trace contextRef="#ctx0" brushRef="#br0" timeOffset="46691.2982">19435 3285 755 0,'0'0'103'16,"0"0"-4"-16,0 0-18 15,0 0-29-15,0 0-50 16,0 0 8-16,-119 31-9 16,97-3-1-16,10 0 0 15,3-1 5-15,9-1-5 0,0-5 0 16,2-8-8-1,17-4 8-15,5-9 0 0,-1 0-2 16,2-9 2-16,-3-8 5 16,-6-2 1-1,-5-1-5-15,-4 1 5 0,-4-1-1 16,-3 3 0-16,0 1-2 16,-6 6-3-16,-17 2 0 15,-9 5-2-15,1 3 1 16,3 0-1-16,11 0 2 15,8 0 0-15,3 2-13 16,5-1 12-16,1-1-9 16,0 0 6-16,10 0-3 15,9 0 7-15,6-6 1 0,3-4-1 16,-6 2 5-16,2-1-5 16,-3 0 5-16,0 4 1 15,-2-1 3-15,-4 4 2 16,1 2-10-16,-2 0-1 15,-2 5-8-15,1 9 5 16,-1 6 3-16,0 4 0 16,-3-1-1-16,-2 0 4 15,-2-3-3-15,4-7 0 16,-7-1-1-16,3-7 1 16,0-3 2-16,-2-2 0 15,1 0 24-15,6 0 16 16,3-5 13-16,3-6-44 15,-2 0 4-15,2-1-7 0,-4-4-2 16,0 0 1-16,2-2-7 16,0-3 12-16,2 0-12 15,-1 2 0-15,0 2 1 16,-3 6-1-16,-4 5 0 16,-3 3 2-16,-3 3-4 15,-2 0-8-15,4 0 6 16,1 14 1-16,3 6-3 15,3 6 3-15,-5 1 3 16,-1-2 0-16,-1-2-2 16,-1-2 2-16,2-4 0 0,-1-3 0 15,4-3 1 1,-5-8-1-16,6-2 3 16,5-1-1-16,5 0-2 15,7-9 12-15,0-7-12 0,-3-1 0 16,-4 0 8-16,-5 0-6 15,-3 2-1-15,-4-1 2 16,-4 3-3-16,-3 5-4 16,0-1-24-16,0 6-63 15,-7 0-118-15,-7 0-317 16</inkml:trace>
  <inkml:trace contextRef="#ctx0" brushRef="#br0" timeOffset="47014.9096">20209 3537 888 0,'0'0'11'16,"0"0"20"-16,0 0-31 0,0 0 2 16,0 0-2-16,0 0 0 15,-54 101 2-15,37-65-8 16,-7 0 13-16,-6-3-14 15,-8-2-291-15</inkml:trace>
  <inkml:trace contextRef="#ctx0" brushRef="#br0" timeOffset="56458.9992">21032 3116 368 0,'-17'-6'389'0,"-4"3"-368"15,2 3-2-15,1 0 10 16,-1 6-22-16,1 13 4 15,-5 5-1-15,3 5-9 16,1 2 9-16,5-3 1 16,5 0-9-16,6-4 12 15,3-1-8-15,0-4 5 16,10-7 18-16,9 0-21 16,7-7 20-16,-1-2 12 0,8-3-30 15,4 0 30 1,1-12-16-16,-4-3-3 15,-3-4-2-15,-4 0-18 0,-6-2 15 16,-4 0 5-16,-6 4-20 16,-6 3 27-16,-4 8-13 15,-1 4 7-15,0 0-7 16,0 2-9-16,0 0-12 16,0 4 5-16,0 12-5 15,0 5 0-15,0 0 7 16,0 0-1-16,6-5 0 15,13-2-2-15,4-4 2 16,2-5-1-16,4-3 7 16,-1-2-4-16,-4 0 2 0,-6 0-3 15,-3-5-1 1,-8-1 1-16,-4-5-1 0,-3 0 4 16,0 1-4-16,-6-3-5 15,-13 3-1-15,-4-1 6 16,-5-1 0-16,-2 3-13 15,2 1 13-15,1-1 0 16,6 2 2-16,8-1-4 16,4 3 4-16,6 0-2 15,3-5 0-15,9-1-20 16,21-5-18-16,5-4 11 16,9-3 11-16,5-2 13 15,1-3 3-15,0-1 0 16,0-3 2-16,-6-1-1 15,-10 1-2-15,-8 3 1 0,-9 2 0 16,-9 3 3-16,-5 6-1 16,-3 2 0-16,0 4 3 15,0 4 2-15,-9 5-7 16,-6 3 0-16,-2 0-3 16,-8 23-5-16,-3 15 9 15,0 7-1-15,4 6 0 16,8 2-3-16,11 2-1 15,5-2 4-15,0-2 0 16,19-2 0-16,11-6-2 0,2-4 2 16,3-7-2-1,4-9 8-15,-3-10-6 0,-2-5 1 16,-3-8 3-16,-4 0 0 16,-4-4 1-16,0-14 3 15,-6-5 15-15,4-3-10 16,-6-3 6-16,-5 0-3 15,-6-2-5-15,-4 6 10 16,0 3-10-16,0 6 2 16,0 7-1-16,-1 5-5 15,-1 3 4-15,1 1-11 16,1 0-11-16,-3 14 6 16,0 9 6-16,3 1-1 15,0-3 0-15,13-2-3 16,8-4-2-16,2-4 5 0,4-2 0 15,0-8-4-15,1-1 8 16,-7 0-4-16,-10 0 0 16,-6 0 0-16,-5-7-1 15,0-1 1-15,0-3 0 16,-1-1-1-16,-11-1 2 16,-3-1-1-16,1 0 0 15,-2 1-3-15,2 1 3 16,0 0 0-16,3 1 0 15,3 1 0-15,4 3-4 16,1 1 4-16,-1 3 0 16,4 1-1-16,0-3-6 0,7 0 5 15,14 1 0-15,11 1-3 16,8 3-4-16,1 0 9 16,1 0 0-16,-3 8-1 15,-5 9-3-15,-5 4 4 16,-4 4 0-16,-4-2-7 15,-2 2 13-15,-7-4-6 16,-5-1 0-16,-5-8-6 16,-2-5 0-16,0-2 6 15,0-4 0-15,0-1 2 16,0 0 6-16,0 0-7 16,0-11-1-16,0-8 10 15,-2-4-11-15,1-2 4 16,1-2-2-16,0-2-1 0,1-4 7 15,12 2-7-15,-3 3 0 16,1 5 0-16,-2 7-3 16,-3 9 4-16,-3 4-1 15,-3 3 0-15,0 0-79 16,-20 1-160-16,-16 7-414 16</inkml:trace>
  <inkml:trace contextRef="#ctx0" brushRef="#br0" timeOffset="62961.7654">6759 13452 10 0,'0'0'75'0,"0"0"-65"16,0 0 6-16,0 0 1 16,0 0-15-16,0 0 5 15,0 0 9-15,52-14-5 16,-52 14 30-16,0 0 10 15,0 0-12-15,0-3 22 16,0 3 9-16,0-2 28 16,0 2-13-16,0-5-28 15,0 2 13-15,0 0-53 0,0-1 4 16,0-1-3-16,0-3 5 16,0 2-23-16,0-4 26 15,0 1-22-15,-6 1 5 16,-4-1-1-16,2-1 6 15,-2 3-13-15,-2 0 12 16,-3 0-13-16,-6 1 7 16,3-1-5-16,-9 2-4 15,-1 3 4-15,-2-1 4 16,-6 3-6-16,-4 0 5 16,-2 0-5-16,-3 0 0 15,7 0-2-15,5 0 2 0,0 0 0 16,1 0 7-1,6 5-7-15,-1 5 7 0,2-1-7 16,1 1 0-16,-3 2 3 16,3 2-18-16,-6 3 29 15,5-1-14-15,-5 1 0 16,2 3 5-16,-5 3-5 16,6 3 0-16,-1-3 1 15,4 3-16-15,6 5 20 16,-3-4-5-16,9 4 1 15,-1 2 17-15,7 7-18 16,0-1 0-16,-1 5 0 16,6-1-14-16,1 3 28 15,0 0-8-15,0-2-6 16,11 4 6-16,1-1-7 16,3-3 1-16,0 1 0 0,4-5-13 15,0 4 27-15,4-5-14 16,-1-3 0-16,1 7 6 15,3 1-8-15,1-5 2 16,3-3 0-16,-2-7-9 16,8-2 21-16,0-10-12 15,3-5 1-15,7-5 18 16,5-4-19-16,4-3 0 16,12-6 3-16,9-13-4 0,3-8 10 15,2 1-5-15,-7-5-4 16,-8 1 9-16,-8 1-11 15,-13 0 2-15,-9-5 0 16,-5 4 25-16,-7-10-23 16,-5-2 61-16,-9-1-39 15,1-10 1-15,-8 0-2 16,0-7-12-16,-3 1-2 16,0-3-9-16,0-4 9 15,-17-4-8-15,-6 2-1 16,-13-2 5-16,-6 10-10 15,-7 0 6-15,-2 4-1 16,-1 4 0-16,3 2 0 16,4 14 0-16,15 9 0 15,8 11-38-15,3 16 7 0,11 0-100 16,-4 16-69 0,6 1-312-16</inkml:trace>
  <inkml:trace contextRef="#ctx0" brushRef="#br0" timeOffset="63930.7769">9912 13363 428 0,'0'0'5'0,"0"0"74"16,0 0-25-16,0 0-22 15,0 0 32-15,0 0-42 16,0 0 0-16,-224-76 12 0,169 76-22 15,-6 0 14 1,1 6-1-16,3 8-16 0,7 3 34 16,2 8-39-16,2 5 18 15,7 4 5-15,0 8-10 16,8 8-10-16,4 9-3 16,5 11 9-16,1 2-5 15,9 4 2-15,3-7 1 16,2-3-10-16,4-3 18 15,3-7-19-15,0-2 0 16,10-10 6-16,5 4-9 16,4-9 13-16,8 0 4 15,9 1-14-15,6-7 33 16,7 5-33-16,6 1 0 16,8-3 19-16,10-7-7 0,3-9 4 15,6-10-3-15,0-6-13 16,-7-4 25-16,-7 0-30 15,-5-3 5-15,-12-11 0 16,-2-9-1-16,-7-4 12 16,4-5-3-16,-4-7 5 15,1-8 2-15,-5-7-18 16,0-7 6-16,-5-11 2 16,-8-6-5-16,-7-6 6 15,-15-3-5-15,-6 1 0 16,-33 0 6-16,-29 7-12 15,-19 7 5-15,-17 15-2 0,-14 18-2 16,0 12-18 0,1 13-51-16,16 8-68 0,10 6-409 15</inkml:trace>
  <inkml:trace contextRef="#ctx0" brushRef="#br0" timeOffset="101513.2259">3137 5428 511 0,'0'0'35'16,"0"0"60"-16,0 0-26 16,0 0-8-16,0 0-6 15,0 0-29-15,0 0-15 16,0-19-5-16,0 19-2 15,0 0 1-15,0 0-5 16,0 0-1-16,0 0-6 16,0 11 4-16,0 7 3 15,0 0 3-15,0 4 4 16,0-2 1-16,0-1 4 16,0-1-7-16,0-3 3 15,3-6-4-15,0-4 0 0,5-5-3 16,8 0 5-1,17-7 7-15,19-20 55 0,18-11-17 16,15-6-29-16,2-4-9 16,-2 0-6-16,-3 0-3 15,-5 1 3-15,-5 6-4 16,-14 4-3-16,-13 10 0 16,-18 6 2-16,-14 9 2 15,-10 7-4-15,0 5-17 16,-3 0-92-16,0 5-156 15,-3 11-106-15</inkml:trace>
  <inkml:trace contextRef="#ctx0" brushRef="#br0" timeOffset="103394.6695">1419 6278 410 0,'0'0'31'0,"0"0"23"15,0 0-11-15,0 0 77 16,0 0-41-16,0 0-30 16,0 0 3-16,46-117-4 0,-46 98-12 15,0 4 19-15,0-1-41 16,-13 4 21 0,-10 6 17-16,-17 6-42 0,-11 3-8 15,-14 29 0-15,-10 18-2 16,-5 14-3-16,5 11 3 15,6 7-2-15,11-3 2 16,18-6 0-16,16-6-2 16,11-3 2-16,8-3 2 15,5 3-2-15,0 1 0 16,18 5 0-16,9 2 0 16,13 4 1-16,2 4 0 15,10 8 0-15,-4 8-1 0,1 8 0 16,0 3 0-16,-7-7 2 15,-9 0-2-15,-12-12-13 16,-18-2-5-16,-3 3 7 16,-27-2 8-16,-6 5 1 15,-6 1 0-15,5-1-1 16,0 3 2-16,1 2 0 16,5-2 2-16,8-9-1 15,7-11 0-15,10-15-1 16,3-16 1-16,3-7 1 15,13-11-1-15,5-1 1 16,3-4-1-16,2-2 0 16,4 6-3-16,-1 6 3 0,-4 15 3 15,-1 15-3-15,-7 17 0 16,-1 18-2-16,-4 17 3 16,-4 8-2-16,8 10 1 15,-4 12 0-15,-2 7 0 16,-4 12-1-16,0 6 0 15,0-3 1-15,3 3 1 16,-6-6-1-16,0-4 0 16,-3-2 0-16,0-11 0 15,-15-6 1-15,-3-1-1 16,-4-12 0-16,6-8 4 16,8-6-4-16,8-11 0 15,3-10-1-15,24-12 1 16,11-12 0-16,12-14 0 0,8-14 0 15,5-15 0 1,7-18 2-16,7-6 2 0,-2-22-4 16,1-8 5-16,-12-7-5 15,-9 1 1-15,-10 2-1 16,-2 6 1-16,-7 1-1 16,-11 10 1-16,-9 0-1 15,-5 8 2-15,-5-2-2 16,-6 6-41-16,0-3-41 15,0 2-112-15,0-1-90 16</inkml:trace>
  <inkml:trace contextRef="#ctx0" brushRef="#br0" timeOffset="166161.6471">13192 8543 528 0,'0'0'72'16,"0"0"37"-16,0 0-2 15,0 0-27-15,0 0-14 16,0 0-24-16,0 0-27 16,-22-62-15-16,19 78-7 15,-7 18 6-15,1 9 1 16,-1-2 5-16,3 0 0 15,4-9 1-15,3-8 0 16,0-7 3-16,0-5-1 0,3-4-1 16,9-8-3-16,15 0 7 15,13-17 42-15,8-13-12 16,10-7-22-16,-5-5-10 16,-5 3-5-16,-6 2 0 15,-9 4-4-15,-11 4 4 16,-3 5-4-16,-5 2-4 15,-8 5-45-15,-6 5-38 16,0 8-108-16,-12 3-192 16</inkml:trace>
  <inkml:trace contextRef="#ctx0" brushRef="#br0" timeOffset="166806.1871">13049 8626 443 0,'0'0'59'0,"0"0"15"0,0 0 72 16,0 0-73-16,0 0-13 15,0 0-29-15,0-23-9 16,0 23-5-16,0 0-11 15,0 0-2-15,0 0-4 16,0 10 0-16,11 7 0 16,2 5 6-16,0 8 5 15,-3 0 0-15,2-1 6 16,5-2-2-16,-5-7-4 16,1-7 0-16,-3-6-3 0,7-7 5 15,1 0 18 1,15-21 40-16,10-17-18 0,11-10-29 15,11-11-12-15,5-9-3 16,7-9-4-16,1-9-4 16,9-10 9-16,5-5-8 15,7-2-1-15,-2 7 4 16,-6 16-5-16,-12 15 0 16,-18 12 0-16,-16 19 1 15,-15 12-1-15,-14 10 0 16,-8 7-1-16,-5 5 0 15,-3 0-10-15,0 14-44 16,-3 23 16-16,-26 17-20 0,-11 13-87 16,-15 15-106-16,-3 5-208 15</inkml:trace>
  <inkml:trace contextRef="#ctx0" brushRef="#br0" timeOffset="167263.6583">13295 8794 800 0,'0'0'10'0,"0"0"59"0,0 0 8 16,0 0-62-16,0 0-15 15,0 0-3-15,-6 72 3 16,6-35 4-16,0 2 3 16,3-12-5-16,5-6 0 15,2-8 0-15,2-6 5 16,8-7-1-16,10 0 29 16,12-27 19-16,17-16-10 15,15-13-23-15,11-10-7 16,9-11-1-16,9-8-7 15,5-14-1-15,8-5 0 16,-2-8-4-16,0-3 1 16,-7 10-2-16,-13 15 0 15,-19 20 5-15,-20 20-2 16,-22 16-3-16,-10 10 1 0,-13 11-2 16,-1 6 5-16,-6 4-8 15,1 3 1-15,5 0-33 16,-4 13-58-16,0 14-30 15,-5 5-198-15</inkml:trace>
  <inkml:trace contextRef="#ctx0" brushRef="#br0" timeOffset="175832.995">13277 14645 660 0,'0'-8'19'0,"0"5"35"15,0 3-11-15,0 0-43 16,0 0-4-16,0 0-3 16,0 13 7-16,3 4 3 15,3 3-1-15,-2 3 0 16,2-7-2-16,5-2 8 15,-6-5-5-15,5-1 8 16,1-8 15-16,5 0 24 16,9-4 7-16,11-20 12 0,10-9-26 15,10-10-13-15,5-9-14 16,7-5-6-16,-1-1 6 16,2-5-8-16,-1 2-5 15,-2 6 0-15,-13 6-1 16,-5 8 0-16,-13 6 0 15,-7 7-2-15,-4 11 1 16,-11 5-1-16,-1 10-3 16,-5 2-1-16,-3 5-51 15,-4 21-58-15,0 15-18 16,-16 2-99-16,-13 4-262 16</inkml:trace>
  <inkml:trace contextRef="#ctx0" brushRef="#br0" timeOffset="176243.02">13608 14720 487 0,'0'0'39'16,"0"0"11"-16,0 0-34 15,0 0-8-15,0 0-3 16,0 0 0-16,-67 63-2 15,63-41 0-15,0-2 21 16,4-6-11-16,0-4-3 16,0-7 5-16,0-3 7 15,11 0 14-15,7-3 51 16,12-14-5-16,10-10-34 0,5-8-20 16,10-9-8-16,9-6-1 15,11-6-18-15,7-6 10 16,-2-4-1-16,1-1-7 15,-2 1 0-15,-12 8 7 16,-7 12-8-16,-14 6-1 16,-15 9-1-16,-1 9 2 15,-17 9-1-15,-4 6-1 16,-1 4 0-16,-8 3-7 16,0 0-21-16,0 15-10 15,0 13-19-15,-23-1-73 16,-4-1-135-16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20:39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10480 797 90 0,'0'-3'42'0,"0"2"5"16,0-1 6-16,0 1-22 0,0-1-6 15,0 2-17-15,0-3 2 16,0 3-9-16,0 0-1 16,0 0 0-16,0 0-2 15,0 0-18-15,0 0 2 16,-2 0-31-16,1 3 0 15,1 0-2-15</inkml:trace>
  <inkml:trace contextRef="#ctx0" brushRef="#br0" timeOffset="1348.9815">10370 839 94 0,'0'0'24'16,"0"0"12"-16,0 0-5 15,0 0-18-15,0 0-13 16,0 0 5-16,16-12-4 16,-15 9-1-16,1 0-3 15,-1 1 3-15,3 2 0 16,-4 0 5-16,0 0-5 16,0 0 0-16,3 0-2 15,0 0-15-15,3 0-119 16</inkml:trace>
  <inkml:trace contextRef="#ctx0" brushRef="#br0" timeOffset="2834.9219">10510 805 176 0,'0'0'88'0,"0"0"-9"16,0 0 5-16,0 0-12 15,0 0-13-15,0 0 4 16,7-59-10-16,-7 49 2 15,0 1-9-15,-5-1-2 16,-7 3-20-16,-7 1-11 16,-1 4 10-16,-10 2-23 15,2 0 2-15,-11 19 3 16,-7 9-4-16,-5 8 0 16,-4 10 0-16,-2 3 0 15,8 4 1-15,10-1-1 0,11-6-1 16,12-4 0-16,15-5 0 15,1-4 2-15,8-6-4 16,14-5 2-16,8-8-3 16,6-7 3-16,2-7 8 15,4 0 16-15,3-9-19 16,-6-13 15-16,-1-3-2 16,0-3-11-16,-6-5 3 15,-1-1 3-15,-3 3-3 16,-10 6 2-16,-8 7 16 15,-7 9-5-15,-3 5-2 16,0 4-21-16,-19 3 5 0,-13 17-3 16,-7 12 4-1,4 2-5-15,8 1-1 0,8 0-2 16,13-4 0-16,6-2-8 16,0-5 9-16,6-7 0 15,13-2-6-15,1-10 5 16,5-5 2-16,5 0 9 15,-2-12-3-15,5-10 0 16,-3-2-6-16,-5 1 2 16,-2 0 3-16,-7 3-2 15,-10 5 1-15,-6 4-3 16,0 2 2-16,-5 3 0 16,-17 4-3-16,-8 2-7 0,-4 0 7 15,10 0 0-15,9 0-1 16,10 0 1-16,5 0 0 15,0-3-15-15,20-4-15 16,12-3 18-16,13-4 12 16,3 0 6-16,-8 1-1 15,-2 4-5-15,-11 4 0 16,-7 4 0-16,-5 1 0 16,-1 0 0-16,-5 11-13 15,-6 8 13-15,1 7-2 16,-2 2 5-16,0 3-3 15,1-1 3-15,2-5-3 16,3-5 0-16,0-4 3 16,0-7-2-16,-5-5-1 15,0-2 7-15,-3-2-4 0,4-6 31 16,2-11 18-16,8-6-46 16,-2-4-1-16,0-2 7 15,4 3-10-15,1-1 3 16,-1 5-1-16,-4 8-3 15,-4 3 2-15,-1 8-3 16,-4 3-1-16,3 2-6 16,7 14 0-16,4 9 7 15,-1 5 0-15,-6 0-5 16,2-1 5-16,-1-1 4 16,-2-6-3-16,0-5-1 15,-4-6 0-15,-2-6 1 0,0-4 0 16,0-1 0-16,2 0-2 15,9-6 9-15,-1-11 5 16,2-5-4-16,2 0-6 16,-4-2 10-16,1-2-7 15,2-2-5-15,-3 5 2 16,-4 3-3-16,-4 8 2 16,-3 8-2-16,0 4 0 15,-2 0-6-15,0 19-11 16,0 12 6-16,0 3 11 15,0 2 4-15,0 1-1 16,5-5-3-16,5-6-1 16,5-4 0-16,1-11 0 15,8-8-6-15,2-3 5 0,2-11 0 16,-1-12 2-16,-5-3 8 16,-3 0-5-16,-2-2 3 15,-7 2-1-15,-4-5-3 16,-4 3 5-16,0 2-6 15,-2 8 2-15,0 7 4 16,0 5-1-16,0 6-3 16,-4 0-3-16,-2 20-12 15,-10 19 12-15,-2 22 0 16,3 19 1-16,6 21-1 16,5 6 0-16,4 1-1 0,0-11-1 15,4-10 2-15,11-12 1 16,-1-9 0-16,2-11 1 15,-3-4 0-15,-9-6-1 16,4-8-1-16,-8-8 2 16,3-12 0-16,0-10-2 15,-3-5 0-15,0-2-3 16,0-6-4 0,0-16-58-16,0-11-87 0,0-7-239 15</inkml:trace>
  <inkml:trace contextRef="#ctx0" brushRef="#br0" timeOffset="3141.1501">11435 1105 821 0,'0'0'15'0,"0"0"45"16,0 0 27-16,0 0-54 15,0 0-26-15,0 0-2 16,0 0 1-16,173-73-6 16,-137 95-1-16,-10 5 1 15,-6 2 3-15,-14-1-1 16,-6 1 0-16,0-4-2 16,-15-1 0-16,-11 0 4 15,-8-1-1-15,-5-5-3 0,0-1-2 16,10-5-31-1,6-5-54-15,19-4-15 16,4-3-90-16,10-7-43 16</inkml:trace>
  <inkml:trace contextRef="#ctx0" brushRef="#br0" timeOffset="3905.3404">11816 1155 124 0,'0'0'164'0,"0"0"-5"15,0 0-24-15,0 0 20 16,0 0-15-16,0 0-50 15,85-79-29-15,-85 79-29 16,-17 0-29-16,-18 3-2 0,-4 13 9 16,2 3-10-1,10 1 0-15,9 0 0 0,9-2-4 16,5-1 2-16,4-2-11 16,0-6 3-16,13-3-4 15,10-6 1-15,7 0 4 16,-5-3 8-16,4-12 1 15,-3 1 6-15,-3-1-5 16,-13 7 0-16,-1 4 0 16,-8 4 3-16,-1 0-4 15,0 4-7-15,0 12 6 16,3 6-3-16,2-3 4 16,3-1 8-16,-2-5-8 15,4-4-1-15,-1-4-1 16,1-4 4-16,4-1-1 0,-2 0-1 15,4-12 8-15,-2-3-2 16,2-2-4-16,-6-2 9 16,4-5-1-16,4-1-5 15,-2-1-5-15,4 2 0 16,2 4 0-16,2 8 0 16,-3 5-11-16,5 7 11 15,-2 0 0-15,5 7-5 16,-6 10 5-16,0 7-1 15,-10 2-2-15,-2 4 3 16,-4-1 0-16,-2-1 0 16,-5-5 0-16,0-4-3 15,0-8 1-15,-12-3-3 0,-6-8 5 16,-5 0 7-16,0 0-5 16,3-4-1-16,1-9 2 15,7-3-2-15,4-6 1 16,6-1-1-16,2-3-1 15,0-3 0-15,19 3-5 16,11 2 1-16,1 4 3 16,1 8-5-16,-4 4 6 15,-5 4 0-15,-5 4-4 16,-1 0 3-16,-1 8 0 16,1 8 1-16,-2 2 1 0,-1 2-1 15,-2 0-1 1,-1 1 1-16,-2-1 0 0,-3-3 0 15,-5-4-1-15,1-1-30 16,-2-3-60-16,0-4-85 16,0-5-126-16</inkml:trace>
  <inkml:trace contextRef="#ctx0" brushRef="#br0" timeOffset="4026.035">12524 1112 487 0,'0'0'38'0,"0"0"13"16,0 0-10-16,0 0-41 0,0 0-100 16</inkml:trace>
  <inkml:trace contextRef="#ctx0" brushRef="#br0" timeOffset="5072.3424">12630 1221 835 0,'0'0'19'0,"0"0"20"16,0 0 73-16,0 0-53 16,0 0-14-16,0 0-44 15,20-106 3-15,19 100 3 16,2 2 1-16,-1 4-6 0,-10 0-1 15,-5 9-1-15,-4 8-7 16,-3 6 2-16,-5 3 5 16,-2-2 1-16,-8-2 0 15,0-4 2-15,-3-3-2 16,0-5-1-16,0-7 2 16,0-3-1-16,0 0 3 15,0 0 9-15,0-1-1 16,0-11-7-16,0-8 4 15,3-1-2-15,0-3-5 16,4 2 0-16,2-2 1 0,1 0-3 16,7 2-1-16,-2 4-4 15,1 3-4 1,-2 10 8-16,-1 5-7 0,-6 0 3 16,2 1 5-16,5 18-5 15,-2 2 3-15,-2 5 2 16,2 1 0-16,-1-1 1 15,5-5 1-15,2-5-4 16,6-6-1-16,2-3-3 16,4-7 6-16,5 0 2 15,-2-11 1-15,-7-7 3 16,0-2-6-16,-10-1 8 16,-1-1-2-16,-4-1 0 15,-4 2-5-15,-7 3 7 0,0 3-8 16,-15 8-2-1,-17 7 2-15,-6 0 0 0,-8 11-9 16,7 8 9-16,14 1-3 16,8-1-3-16,11 1-6 15,6-7-8-15,0-2 9 16,13-4-8-16,10-4-1 16,-1-3 15-16,4 0 5 15,-3 0 3-15,0-8 1 16,-8-2 1-16,-1-2-2 15,2 0 7-15,-3 0 8 16,0-3 7-16,4 1-6 0,-8 5-6 16,-5 6 4-1,-2 3-17-15,-1 0-7 0,-1 20-5 16,0 24 7-16,0 26 5 16,-7 23 5-16,-9 16-3 15,-1 12 3-15,4-2 0 16,13-3-3-16,0-12-4 15,11-12 0-15,11-11 2 16,0-14 1-16,-4-12 0 16,-6-15 1-16,-9-14 1 15,-3-9-3-15,0-5-5 16,-20-8 3-16,-11-4 2 16,-18 0 9-16,-3-9-3 0,4-15-1 15,2-5-5-15,13-8 3 16,9-6 2-16,13-6-3 15,11-3 0-15,3-1-2 16,29-3-1-16,10 2-10 16,16-1 5-16,3 2 2 15,12 3-18-15,-3 2-52 16,2 1-112-16,-3-1-345 16</inkml:trace>
  <inkml:trace contextRef="#ctx0" brushRef="#br0" timeOffset="6371.4087">14677 710 730 0,'0'0'17'16,"0"0"-1"-16,0 0 39 16,0 0-10-16,0 0-30 15,0 0 6-15,-277-75-14 16,222 105-3-16,0 12-2 15,0 9-2-15,4 2 4 16,8 3 2-16,7-2-6 0,9-2 0 16,10-3 2-16,11-7 4 15,6-3-4-15,8-5-2 16,25-3-3-16,9-5 1 16,16-9 2-16,12-7 4 15,10-7 12-15,1-3-11 16,-3-3 3-16,-10-13 0 15,-14-5-3-15,-8-3-2 16,-12-1 0-16,-8-1 7 16,-14 2-3-16,-9 3 20 15,-3 3 17-15,-3 7-24 16,-20 4-10-16,-9 7-10 16,-7 0-5-16,-6 12 5 0,2 7 3 15,10 3-3-15,10-4-6 16,13-1 5-16,7-2-1 15,3-5-2-15,0-3-8 16,21-4-3-16,1-3-6 16,7 0 21-16,-3-13 0 15,-3 2 3-15,-8 3 1 16,-7 3-4-16,-4 3 2 16,-1 2-7-16,-3 0 3 15,3 2-27-15,3 10 29 16,4 0 5-16,4 3-5 15,8-3 1-15,0-2-6 16,4-1 10-16,-1-4-10 16,-3-3 5-16,2-2-5 15,-5 0 5-15,4-9 4 16,-2-6-2-16,-3-6 0 0,-5-4 3 16,-2-1-3-16,-5-7-1 15,-2-6 3-15,0-8-4 16,-4-6 2-16,0-1 0 15,0-2-2-15,-1 3 4 16,-9 8 2-16,-6 10 2 16,5 12 5-16,2 9 0 15,6 9-11-15,0 5-2 0,3 2-1 16,0 25-16 0,0 14 15-16,4 10 2 0,7 9-2 15,-3 1 4-15,-2-1-2 16,1 1 0-16,-4-3 2 15,6-8-2-15,1-5 0 16,6-5-1-16,7-10 1 16,2-5-3-16,6-11-3 15,5-11 6-15,2-3 7 16,-2-5 2-16,-7-17-7 16,0-6 3-16,-9-3 5 15,3-1-9-15,-12 0 2 16,-2 6 2-16,-6 5-3 15,-3 8 6-15,0 8-8 16,-13 5 0-16,-11 0 0 0,-1 14-9 16,1 6 9-1,9 4-4-15,12 1-5 0,3-2 5 16,16 0-10-16,17-7-17 16,8-4 17-16,6-7 0 15,1-5-2-15,0 0-49 16,-6-7-115-16,-9-12-136 15</inkml:trace>
  <inkml:trace contextRef="#ctx0" brushRef="#br0" timeOffset="6572.8725">14788 960 817 0,'0'0'9'0,"0"0"-9"16,0 0 1-16,0 0-1 15,0 0 6-15,0 0-6 16,340 9-241-16,-254 3-220 16</inkml:trace>
  <inkml:trace contextRef="#ctx0" brushRef="#br0" timeOffset="7978.3828">15707 1025 784 0,'0'0'42'0,"0"0"30"16,0 0-30-16,0 0-16 0,0 0-14 16,0 0-6-16,-182-50-5 15,150 68-1-15,12 4 1 16,4 3-1-16,12-4 0 15,4-3-4-15,0-5-7 16,7-3-4-16,16-5-51 16,2-5 37-16,5 0 29 15,2 0 10-15,-7-4-10 16,-1-6 6-16,-5 1-2 16,1-2 5-16,-6 0 22 0,-2 5 1 15,-5-2 0 1,-1 6 12-16,-6 2-15 0,2 0-29 15,3 0 0-15,-2 22-21 16,2 15 21-16,0 29 5 16,-2 20 10-16,3 12-15 15,0 3 11-15,13-5-10 16,2-10 1-16,8-5 2 16,-1-11-2-16,-1-11-1 15,-9-11 1-15,-11-11 0 16,-7-7 0-16,-12-6-4 15,-25-5 4-15,-15-5 2 16,-12-5 2-16,-5-7-3 0,3-2 1 16,10-4-4-16,7-14 3 15,10-3 1-15,6-8-3 16,14-3 1-16,6-4-1 16,13-8 2-16,7-4-3 15,24-5-15-15,22-8 12 16,12-1 1-16,3-4-6 15,4 3-6-15,-8 3 14 16,-12 2 0-16,-7-1 1 16,-12 8 0-16,-3 4-1 15,-9 8 2-15,-8 10-2 16,-2 4-7-16,-7 6 7 16,-4 5 0-16,0 6 1 15,0 4-1-15,0 2 0 16,0 2 0-16,0 0-3 0,0 0-2 15,0 0-11-15,2 0 5 16,-2 0 1-16,0 0 0 16,4 0 3-16,-3 0 2 15,4 0-4-15,-1-3 6 16,4 3 3-16,0-3 4 16,-1-2 1-16,-4 3-2 15,-3 1 12-15,0 1-1 16,0 0-6-16,0 0 1 15,0 0-9-15,-3 13-12 16,-11 12 7-16,1 7 3 16,7 3 4-16,2 0-1 0,4-5-1 15,4-5-2 1,9-5 2-16,10-11-4 0,-1-4 4 16,8-5 4-16,-4-3 0 15,0-14-2-15,-7-5 1 16,-6 0 2-16,-6-2-4 15,-7 2 0-15,0 1-1 16,0-1 0-16,-18 4-2 16,-3 2 2-16,0 5-3 15,-3 3 0-15,7 2 0 16,5 5-3-16,8-1 2 16,4 2-6-16,0 0-15 0,0 0-12 15,3 0 3-15,13 0 9 16,7-1 12-16,6-1 13 15,3-1 2-15,4-1-1 16,0 3 1-16,0-1-1 16,-4 2 2-16,0 0 0 15,-2 0-2-15,-2 5 0 16,-8 8 3-16,-4 4-4 16,-10 2 2-16,-3 4-8 15,-3-1 9-15,0 1-3 16,-13-3 2-16,-1-5-2 15,-2-3 7-15,1-4-6 16,0-5 3-16,1-3 2 0,2 0 1 16,3-2 0-1,1-13 9-15,2-3 14 0,3-1-12 16,3-3-9-16,0 0 11 16,3-3-8-16,14 0-12 15,9 0 0-15,0 4 0 16,-1 8-1-16,-3 2-3 15,-1 10 4-15,-5 1 0 16,1 1 0-16,1 17-6 16,-2 7 5-16,-4 2-1 15,2 1 4-15,-4 1-2 16,3-4 1-16,-4-1 0 16,2-5-1-16,-5-3 1 0,1-3-5 15,-4-2-26-15,-2-8-181 16</inkml:trace>
  <inkml:trace contextRef="#ctx0" brushRef="#br0" timeOffset="8142.5083">16684 1026 795 0,'0'0'12'15,"0"0"-12"-15,0 0-13 16,0 0-220-16,0 0 124 16</inkml:trace>
  <inkml:trace contextRef="#ctx0" brushRef="#br0" timeOffset="8720.4392">16778 1240 555 0,'0'0'192'16,"0"0"-53"-16,0 0-60 16,0 0-42-16,0 0-6 15,0 0-16-15,85-109-3 0,-78 90 6 16,-1-1-11 0,-2 1 9-16,-4-2-15 0,0 4-1 15,0 5 2-15,-8 6 0 16,-4 6-2-16,-9 3-11 15,-4 19-11-15,0 4 4 16,5 5 0-16,0 1 0 16,11-3 10-16,5 2 6 15,4-6 0-15,0-2-7 16,13-7 6-16,14-4-10 16,8-8-4-16,3-4 17 15,4 0 3-15,-2-8-2 16,0-8 9-16,-4-4-4 15,-1-1 23-15,-4-3 14 16,-3-1-15-16,-4-3-3 16,-6 1-15-16,-5 1-1 0,-5-1-6 15,-5 5 4-15,-3 3-7 16,0 6 0-16,-9 4-1 16,-4 8-17-16,0 1-31 15,2 5-7-15,5 14 7 16,6 7-5-16,0 5-3 15,11 5 14-15,14 2 34 16,9 2 3-16,-3 1 4 16,-5-3-16-16,-4-9 18 15,-8-4 0-15,-10-8 2 16,-4-3-4-16,0-6 4 16,-29-1 4-16,-10-2-6 0,-5-3-57 15,0-2-344-15</inkml:trace>
  <inkml:trace contextRef="#ctx0" brushRef="#br0" timeOffset="11137.3671">9675 1930 631 0,'0'0'84'15,"0"0"-56"-15,0 0 23 16,0 0 3-16,0 0 6 15,0 0-15-15,0 0-36 16,0-42-9-16,-3 77 0 16,-3 13 0-16,-3 8 3 15,0 2-2-15,3-3 1 16,2-2-2-16,4-8 0 16,0-5 1-16,0-4-1 15,0-7 1-15,0-9 0 16,0-11-1-16,0-5 2 15,0-4-1-15,0 0 2 16,0-3 9-16,0-14 13 16,0-5-14-16,0-1-6 0,0-3-3 15,0 1 2-15,0 6-2 16,0 3-2-16,0 8 2 16,2 4-2-16,0 4 0 15,1 0-2-15,4 6-11 16,9 14 13-16,4 5 0 15,3 4 1-15,3-3-1 16,3-2-1-16,3-7 1 16,0-4 0-16,1-9 1 15,0-4 1-15,4 0 2 16,-8-14 0-16,-1-10-1 16,-11-2 6-16,-8-6-2 15,-6 0 8-15,-3-7-7 0,-3-1 3 16,-13-4-1-1,-10-4-3-15,-3 1-3 0,-10 3 1 16,-10 5-3-16,-6 8 0 16,-7 10-2-16,0 6 3 15,4 14-3-15,0 1 2 16,9 4-4-16,14 15 2 16,11 5-2-16,11 2 1 15,9 2-4-15,4-2 0 16,20 1-53-16,16-4-12 15,9-2-35-15,4-4-126 16,0-3-161-16</inkml:trace>
  <inkml:trace contextRef="#ctx0" brushRef="#br0" timeOffset="11661.0336">10146 2036 603 0,'0'0'345'15,"0"0"-340"-15,0 0 27 16,0 0 38-16,0 0-13 16,0 0-26-16,-64-77-22 0,64 77-9 15,0 4-8 1,0 13 3-16,8 8 5 0,3 7 3 15,2 4-3-15,3 0 6 16,0 3-6-16,-3-6 0 16,4 1 0-16,-3 0 3 15,5-3-5-15,-4 0 4 16,-1-4-1-16,5-5-1 16,-3-5 1-16,-6-5 0 15,3-4 1-15,-3-5-2 16,-1-3 2-16,1 0 7 15,0-16 16-15,3-8 6 16,3-6-19-16,-4-4 8 0,-4-5 1 16,2-5-9-16,-4-3 2 15,3-6-8-15,1-1-6 16,-3 2 1-16,1 9 1 16,-1 9-1-16,1 9 0 15,-6 9 1-15,2 7-2 16,-4 6 0-16,0 3 0 15,0 0-5-15,0 0-12 16,3 15-62-16,0 10 11 16,0 5-64-16,4-1-198 15</inkml:trace>
  <inkml:trace contextRef="#ctx0" brushRef="#br0" timeOffset="12937.2026">9708 2960 754 0,'0'0'24'0,"0"0"10"15,0 0 26-15,0 0 31 16,0 0-27-16,0 0-25 15,-13-72-13-15,13 72-19 16,0 0-7-16,0 0-6 16,7 14-1-16,9 13 7 0,2 7 3 15,6 7 0-15,-2 5 1 16,1-5-3-16,-3-2 2 16,3-4 1-16,-8-5-3 15,-1-6 3-15,-2-6-1 16,-5-4-2-16,-4-5 3 15,1-3-4-15,-4-6 3 16,3 0 9-16,-3 0 40 16,3-3 33-16,0-19-28 15,1-3-50-15,2-6 1 16,0-5-6-16,-1-3 4 16,1-1-4-16,-3 0-1 0,3 2-1 15,0 6 0-15,-3 9 1 16,0 5-2-16,-3 10 2 15,0 2-1 1,0 6 0-16,0 0-5 0,0 0-3 16,0 0-38-16,2 7-40 15,5 10-8-15,8 2-73 16,-2-3-131-16</inkml:trace>
  <inkml:trace contextRef="#ctx0" brushRef="#br0" timeOffset="13418.6637">10097 2977 751 0,'0'0'45'0,"0"0"39"16,0 0-12-16,0 0-20 15,0 0-40-15,0 0-12 16,-19-13-2-16,19 30 2 15,0 8-2-15,0 6 4 16,4 2-2-16,-4 1 4 16,3 1-3-16,0-1-1 15,-1-5-1-15,5-1 1 16,-1-6 2-16,1-5 2 16,1-6-2-16,-2-3-2 15,-3-5 1-15,0-3 4 0,-3 0 9 16,3 0 61-16,7-14 9 15,-1-5-50-15,8-7-19 16,-4-1-13-16,0-5 3 16,4-2 2-16,-5-2-7 15,2 0 1-15,-2 3 0 16,-2 4 1-16,0 5 0 16,-4 6-2-16,-3 6 2 15,-3 7-2-15,0 4 0 16,3 1-6-16,-3 0-1 15,0 0-3-15,0 11-10 16,0 6-16-16,0 4-42 16,7-1-62-16,10-4-172 15,5-7-355-15</inkml:trace>
  <inkml:trace contextRef="#ctx0" brushRef="#br0" timeOffset="13755.1098">10772 2898 847 0,'0'0'16'16,"0"0"38"-16,0 0-6 16,0 0-37-16,0 0-11 0,0 0 2 15,0 0-2-15,0 11 0 16,0-1 2-16,4-4-2 15,3-3 2-15,-4-3 0 16,0 0 10-16,0 0 38 16,4-6 29-16,4-8-46 15,-5 0-29-15,0 0 7 16,-6 0-1-16,0 3-8 16,0 2 2-16,0 2-4 15,0 4 0-15,0 3-2 16,0 0-12-16,-3 11-114 15,-6 11 40-15,-2 0-153 16</inkml:trace>
  <inkml:trace contextRef="#ctx0" brushRef="#br0" timeOffset="14076.8443">10887 3224 909 0,'0'0'10'0,"0"0"-10"16,0 0 0-16,0 0 3 16,0 0-3-16,0 0-1 15,-32 22 0-15,32-17-2 0,0-4 2 16,6-1-6-16,4 0 7 15,2-1 17-15,-2-11 3 16,4-3 1-16,-2 0 9 16,-6-1-11-16,1 1-5 15,-6 2-6-15,-1 2-8 16,0-1-1-16,-5 0-106 16,-13-2-196-16</inkml:trace>
  <inkml:trace contextRef="#ctx0" brushRef="#br0" timeOffset="14633.9451">10887 2034 623 0,'0'0'55'0,"0"0"-55"15,0 0 0-15,0 0 0 16,0 0 6-16,0 0-6 15,9 72 4-15,5-69 8 16,-5-3 25-16,4 0 50 0,-2 0-5 16,4-11-12-16,-2-2-31 15,-4 0-14-15,-3 0-6 16,-3 0-9-16,-3 4-6 16,0 3 2-16,0 1-4 15,0 4-2-15,0 1 0 16,0 0-11-16,-11 9-106 15,-2 10-24-15,0 1-182 16</inkml:trace>
  <inkml:trace contextRef="#ctx0" brushRef="#br0" timeOffset="14960.5481">11001 2369 726 0,'0'0'20'0,"0"0"-15"15,0 0 5-15,0 0-4 16,0 0-5-16,0 0 2 16,-59 68-3-16,59-62 0 15,10-1 6-15,6-5 3 16,-1 0 41-16,3-1 3 15,-3-12-16-15,-4 0 3 16,-5-4-22-16,-4 0 2 16,-2 0 4-16,0 2-18 15,-8 4-3-15,-9 3-3 0,-6 6-6 16,4 2 1-16,-4 0-94 16,8 0-80-16,4 0-380 15</inkml:trace>
  <inkml:trace contextRef="#ctx0" brushRef="#br0" timeOffset="15854.9733">9964 1511 167 0,'0'0'133'0,"0"0"-74"16,0 0-21-16,0 0 43 15,0 0-32-15,0 0-24 0,0 0-17 16,0 0-8 0,0 0 5-16,0 3-4 0,14 6-1 15,17-1 2-15,28-1 10 16,29-5 3-16,32-2 41 16,32 0-14-16,27 0-18 15,13 0-5-15,12 0-6 16,5 0-10-16,2 0 2 15,0 0-3-15,0-1-1 16,-14-3-2-16,-24 0-1 16,-40 1-3-16,-36 1-3 15,-39-4-72-15,-25 0 30 0,-20-2 28 16,-13 2 22 0,0 0 17-16,-6 4-14 0,-10 2-3 15,-7 0-4-15,7 0-226 16</inkml:trace>
  <inkml:trace contextRef="#ctx0" brushRef="#br0" timeOffset="16610.651">13330 1526 515 0,'0'0'7'0,"0"0"-2"16,0 0 0-16,0 0-3 15,0 0 19-15,0 0-21 16,-44 4 4-16,77 0-4 15,17-3 13-15,27-1 22 16,24 0 1-16,23-1 23 16,31-10-10-16,21 3-20 0,21-1-2 15,28 3 1-15,8-2-12 16,21 0-9-16,11-1 2 16,19-3-8-16,18 0-1 15,-1 0 0-15,-5 1 2 16,-20 4 5-16,-33 0-6 15,-34-2 2-15,-31 1 1 16,-45-4-3-16,-44 3 0 16,-36-1 0-16,-31 0 12 15,-17 3 5-15,-5 2 55 16,0 0-51-16,0 5-3 0,0 0-19 16,-5 0-5-16,-8 17-7 15,-8 5-65-15,-1 5-105 16,-10-1-125-16</inkml:trace>
  <inkml:trace contextRef="#ctx0" brushRef="#br0" timeOffset="26820.3929">11724 2185 565 0,'0'0'77'15,"0"0"-41"-15,0 0-29 16,0 0 8-16,0 0 3 15,0 0-2-15,0 0 12 16,0 2 9-16,2-2-9 16,16 0 19-16,4-6 20 15,8-8-13-15,3-1-24 0,-5-2-7 16,2 0-4 0,-11 0-5-16,-2 0 1 0,-4 1 4 15,-7 2 8-15,-2 2-6 16,-3 1-9-16,-1 5-3 15,0 3 3-15,0 3-6 16,0 0-6-16,0 0-7 16,-1 15-1-16,-9 8 8 15,3 4 2-15,1 4-1 16,3 0 0-16,3 1-2 16,0 4 1-16,0-1 0 15,6 1 0-15,4 3 1 16,-3-3-1-16,2-2 1 15,-1-5-1-15,1-8 1 0,-6-6-1 16,0-6 0 0,-1-2 0-16,-2-4 0 0,0-3 0 15,0 0 1-15,0 0 0 16,0 0 0-16,-2 0 2 16,-13-5 2-16,-2-2-3 15,-3 2-2-15,-2-1 0 16,-2 0 1-16,-2 4-1 15,1-3 4-15,1 2-4 16,9 0 0-16,3 2 0 16,9 0 0-16,1 1 0 15,2 0-6-15,0 0 2 16,0 0 0-16,6 0 3 16,14 2-2-16,10 0 2 15,2-2 1-15,9 0 2 0,2 0 1 16,-1-3-2-16,-2-1-1 15,-7 1 3-15,-5 2-3 16,-6 1 0-16,-5 0 0 16,-10 0-6-16,-1 1-26 15,-3 7-63-15,-3 1-75 16,2-4-73-16,-2-2-352 16</inkml:trace>
  <inkml:trace contextRef="#ctx0" brushRef="#br0" timeOffset="26983.963">12227 2363 756 0,'0'0'56'16,"0"0"21"-16,0 0-38 16,0 0-17-16,0 0-21 15,0 0-1-15,-12-25-82 16,25 25-201-16</inkml:trace>
  <inkml:trace contextRef="#ctx0" brushRef="#br0" timeOffset="29037.6932">12699 2227 876 0,'0'0'22'15,"0"0"32"-15,0 0 6 16,0 0-15-16,0 0-14 16,0 0-22-16,-146-75-9 15,117 80 0-15,-1 19 1 16,-2 2-1-16,9 4 0 16,3 1 0-16,11-3 3 15,6-3-3-15,3-3-5 16,2-7 5-16,18-6 0 15,7-7-4-15,8-2 4 16,3 0 6-16,3-14-1 16,-11-2 1-16,-3-2-2 0,-8-2 4 15,2 2 3-15,-8-4 18 16,0 5 1-16,0 5-15 16,-10 4-1-16,0 5 1 15,-3 3 4-15,0 0-19 16,0 0-2-16,0 18-10 15,0 14 12-15,0 10 0 16,0 8 1-16,3 1 1 16,4 2-2-16,-1-2 0 15,3-4 3-15,2-3-3 16,-1-5-2-16,-1-3 2 16,-6-7 1-16,6-4-1 15,-2-8 0-15,-4-8 0 0,2-4 1 16,-2-5 3-16,0 0-1 15,6-6 1-15,5-15 2 16,6-8-1-16,-1-7-1 16,3-4-3-16,-2-7 2 15,-3-4 0-15,2-4-3 16,-6-3 2-16,-4 1 1 16,-2 5-2-16,-5 8 1 15,-2 8-2-15,0 9 1 16,0 8-1-16,0 9 1 15,0 5-2-15,0 5 1 0,0 3-5 16,0 20-9-16,0 12 12 16,0 5 2-16,0 2 1 15,8-1-1-15,-2-5 0 16,7-9 0-16,-3-11 0 16,2-7 0-16,-1-7-3 15,4-2 3-15,-1-2 2 16,5-16 4-16,3-9 1 15,2-3-6-15,-8-4 5 16,0 0-4-16,0 2 0 16,-9 6 1-16,-3 11 0 15,-4 5 2-15,0 7 2 16,0 3-7-16,0 0-1 16,0 20-13-16,-2 7 13 0,2 5 1 15,0-2 0-15,0-5 0 16,8-5-1-16,12-7-2 15,-2-10-3-15,4-3 6 16,6 0 0-16,4-2 5 16,-3-15-2-16,-3-4 0 15,-7-1 0-15,0-3 0 16,-6 1-2-16,-2 2 1 16,-3 1 0-16,0 3-2 15,-5 5 3-15,-3 5-2 16,0 3-1-16,4 3 0 15,-4 2-1-15,0 0-3 0,0 0-4 16,3 0-8-16,0 0-1 16,1-1-4-16,7-2 19 15,0-1 2-15,5-1 1 16,-7-1 0-16,-1 2 3 16,-2 0 1-16,-4-1-4 15,1 0 1-15,-3 4 3 16,0-1-1-16,0 1 3 15,0 1 0-15,-5 0-5 16,-13 0-2-16,-8 11-3 16,2 7-1-16,-3 1 1 15,11 4 1-15,7 2 0 0,3-1 2 16,6 1 0-16,0-2-3 16,8-5 1-1,9-3 0-15,3-6-2 16,2-7 3-16,1-2 1 0,3-4 0 15,-4-11 0-15,-2-5 4 16,-5-1-1-16,0 1 4 16,-9 3-4-16,-3 8 5 15,-3 1-3-15,0 6 3 16,0 2 0-16,0 0-8 16,0 2-4-16,0 16-7 15,0 6 10-15,0 5 1 16,0-2 0-16,0-4 0 0,7-3-1 15,3-5 0-15,1-6-4 16,1-6 5-16,0-3 4 16,4 0-1-16,1-5 3 15,-4-12 2-15,0-3-3 16,-2-3 4-16,1 1-4 16,-6 0-1-16,0 2-1 15,-3 6-3-15,-2 6 0 16,-1 6 0-16,2 2 0 15,-2 0-5-15,0 10-3 16,0 9 2-16,0 5 6 16,3 0 0-16,1-2 1 15,3-5-2-15,-1-2 1 0,4-8-2 16,0-4 0 0,2-2 2-16,6-1 2 0,-2-1 1 15,3-12 1-15,-4-4-1 16,-1-2 3-16,-4-2-4 15,-2-1 1-15,1-5-1 16,-6 0 0-16,-3 3-1 16,0 5 0-16,0 8 0 15,0 5-1-15,0 6-3 16,0 0-1-16,0 11-8 16,0 12 7-16,0 6 3 15,0 2 2-15,0-4-1 16,6 0-2-16,6-8 0 15,7-7-4-15,8-7-2 16,3-5-2-16,-2-5 11 0,2-15 3 16,-9-7 0-16,0-3-1 15,-2-2 0-15,-5-4-1 16,-1 0 2-16,-6-3 3 16,-1-5-3-16,-3-4-3 15,-1 4 2-15,-2 1-2 16,0 9 1-16,-5 10 0 15,-1 12 1-15,2 7-1 16,1 5-1-16,-1 0 0 16,1 16-18-16,3 13 17 15,0 10 0-15,0 7 1 0,0 3 3 16,0 2-3 0,0-1-1-16,7-4-1 15,0 1 4-15,4-2-5 0,4-4 1 16,-3-12 1-1,-2-4 1-15,3-8-2 0,0-6-3 16,-3-3-23-16,-3-6-65 16,-1-2-103-16,-6 0-225 15</inkml:trace>
  <inkml:trace contextRef="#ctx0" brushRef="#br0" timeOffset="29368.4103">14090 2305 582 0,'0'0'127'0,"0"0"-8"16,0 0-37-16,0 0-61 15,0 0-14-15,0 0-4 16,85-75 5-16,-48 63-2 16,0 2 0-16,0 0-2 15,-7 5-2-15,-4-1 1 16,-10 0-1-16,1 1 0 15,-11 0 4-15,-1 3-5 16,0 0 4-16,-5 2 16 16,0 0 10-16,0 0-15 15,0 0-5-15,0 0-4 16,0 0 2-16,0 0-5 16,0 0-1-16,0 0-2 0,0 0-1 15,0 0-4-15,-9 2-18 16,2 5-109-16,7-4-199 15</inkml:trace>
  <inkml:trace contextRef="#ctx0" brushRef="#br0" timeOffset="30981.8731">14785 1939 474 0,'0'0'87'0,"0"0"53"15,0 0-37-15,0 0-6 16,0 0-17-16,0 0-22 16,0 0-26-16,-12-41-14 0,-13 51-14 15,-11 18-3-15,-11 12 0 16,-3 9 0-16,9 2 0 15,11-6-1-15,11 1 1 16,11-6 0-16,8-1-1 16,0-2 1-16,5-4 0 15,12-4-1-15,7-4 1 16,2-3 3-16,10-8-4 16,7 1 2-16,4-5-4 15,-1-4-65-15,-6-6-145 16,-5 0-281-16</inkml:trace>
  <inkml:trace contextRef="#ctx0" brushRef="#br0" timeOffset="31913.3953">14687 2170 745 0,'0'0'22'16,"0"0"53"-16,0 0 29 15,0 0-13-15,0 0-39 16,0 0-52-16,20-64-3 16,18 64 3-16,8 0 4 15,-1 12-2-15,-5 8-4 16,-8 4-1-16,-6 2 2 0,-8 4 1 16,-11-2 0-1,1-1 0-15,-8-4-2 0,0-3 2 16,-12-5 0-16,-10-1 5 15,-13-4 2-15,-2-2-6 16,3-5 2-16,2-3-3 16,10 0 2-16,10 0 2 15,3-6 1-15,5-8-2 16,4-1 2-16,0 0-5 16,13-1-3-16,11 1-3 15,7 3 4-15,5 0 3 16,3 3-1-16,0 1 1 15,0-2 1-15,-3 0-1 0,2-1 1 16,-5 2-2-16,-3-1 0 16,-16 0 2-16,-5 0 2 15,-6 3 4-15,-3 0-5 16,0 2 40-16,0 5-26 16,-10 0-14-16,-16 0-3 15,-1 14-4-15,-3 2 2 16,12 4 1-16,5-1-3 15,9 1 1-15,4-4-1 16,0-3 1-16,0-1 0 16,14-9 0-16,3-1-3 15,6-2 1-15,-8 0 1 16,2 0 2-16,-4-5 2 16,-7 0 2-16,-3 3 0 0,-3 2-2 15,0 0-8-15,7 0-5 16,-3 10 9-16,7 2 4 15,7-4 0-15,-2-3-1 16,13-4-4-16,-4-1-2 16,5-6-1-16,-8-14 8 15,-2-2 0-15,-7-2 5 16,-4-3-4-16,-2-1 1 16,-2-2-2-16,1-1 4 15,-6-3 5-15,0-5-2 16,0-2 3-16,0 2-7 15,0 0 5-15,-9 10 0 0,3 8 1 16,0 8 5 0,1 9-4-16,2 4-7 0,0 0-3 15,-2 22-11-15,2 11 6 16,3 8 5-16,0 3 2 16,0 2-2-16,0-4-2 15,7-2 2-15,2-4 1 16,1-3-1-16,4-2-1 15,-2-2-1-15,2-3 2 16,1-5-14-16,0-5-87 16,-4-12-143-16,-7-4-524 15</inkml:trace>
  <inkml:trace contextRef="#ctx0" brushRef="#br0" timeOffset="32165.4883">15314 2172 759 0,'0'0'61'16,"0"0"21"-16,0 0-25 16,0 0-40-16,0 0-17 15,0 0 2-15,85-60-2 16,-61 60 0-16,-1 11-5 16,-3 6 4-16,0 5 0 15,-5 0 0-15,-1 4 1 16,-4-1 1-16,-4 0-1 0,-6 0 0 15,4-3 1 1,-2-1-1-16,-2-5 0 0,0-2 0 16,0-9-157-16,0-5-449 15</inkml:trace>
  <inkml:trace contextRef="#ctx0" brushRef="#br0" timeOffset="32307.1383">15595 2181 519 0,'0'0'61'0,"0"0"-61"15,0 0-16-15,0 0-14 0,0 0-45 16</inkml:trace>
  <inkml:trace contextRef="#ctx0" brushRef="#br0" timeOffset="32585.3931">15777 2188 573 0,'0'0'133'0,"0"0"-69"16,0 0-50-16,0 0 23 15,0 0 13-15,0 0-40 16,-81 103-1-16,81-78-2 16,0-7-4-16,11-1 7 15,8-8-8-15,-1-6 0 16,3-3 12-16,-6 0-10 15,0-10 19-15,-6-4-8 0,-5-1 15 16,-2-4 13 0,-2 2-19-16,0-3-18 0,-12 1-1 15,-5 4-5-15,1 3 0 16,-4 3-25-16,4 4-80 16,-1-1-125-16,-2 0-460 15</inkml:trace>
  <inkml:trace contextRef="#ctx0" brushRef="#br0" timeOffset="32848.1274">15751 2017 851 0,'0'0'95'15,"0"0"-30"-15,0 0-46 0,0 0-5 16,0 0-6-16,0 0-3 15,255 116-4-15,-216-68-1 16,-11 3 2-16,-10 2 3 16,-13 1-5-16,-5-4 3 15,0-9-3-15,-16-7 2 16,-8-8-1-16,0-2 0 16,-8-3-1-16,-3-2-17 15,7-6-168-15,4-11-454 16</inkml:trace>
  <inkml:trace contextRef="#ctx0" brushRef="#br0" timeOffset="33114.8437">16450 2431 595 0,'0'0'103'16,"0"0"-101"-16,0 0-2 16,0 0 9-16,0 0 0 0,0 0-2 15,-51 96 0-15,22-78-7 16,-1-4-41-16</inkml:trace>
  <inkml:trace contextRef="#ctx0" brushRef="#br0" timeOffset="33749.8162">17139 1802 767 0,'0'0'33'0,"0"0"68"15,0 0-35-15,0 0-54 16,0 0-12-16,0 0-8 16,4 45 8-16,8-6 5 15,-3 5 8-15,1 2 3 16,1-2 6-16,-4 1-8 0,2-1 3 15,0-5-5-15,1-2-2 16,3-1-2-16,-2-6-1 16,0-5-4-16,-2-5-1 15,-1-3 1-15,-4-4-3 16,-2-5 3-16,2-1-3 16,-4-3 2-16,1-1-1 15,2 1-1-15,-1-4-58 16,8 0-102-16,2 0-210 15</inkml:trace>
  <inkml:trace contextRef="#ctx0" brushRef="#br0" timeOffset="34705.4587">17900 1944 716 0,'0'0'16'0,"0"0"72"15,0 0-48-15,0 0-13 16,0 0-15-16,0 0-10 16,-203-14 0-16,167 52-2 15,4 11 3-15,9-1-3 16,9 3 0-16,8-4 1 15,6-3-2-15,1-2-4 16,25-3-3-16,10-8 7 16,9-4 1-16,7-10 0 15,2-11 0-15,-1-6 11 16,-10 0-4-16,-9-14-7 0,-10-7 14 16,-8-2-7-16,-2 0 3 15,-9-1-4-15,-4 6 32 16,-1 2 2-16,0 8-10 15,-13 4-21-15,-10 4-9 16,1 0-4-16,0 9 3 16,7 5-7-16,4 0 3 15,6-1 5-15,5-4-4 16,0-1-13-16,0-5-16 16,11-3 7-16,6 0 1 15,1 0 25-15,-6-5-9 16,-2-2 9-16,-6 2 3 15,-2 5-3-15,-1 0-4 16,2 0-18-16,4 10-10 0,3 7 31 16,3 2-6-16,6-2-1 15,5-2-9-15,6-8-19 16,0-5 22-16,0-2-6 16,-1-5-24-16,-4-14 7 15,-4-2 29-15,-8-4-12 16,-3-3 14-16,-7 2 12 15,-2-6 15-15,-1 0 22 16,0-5 0-16,0-2-4 16,-1-4-7-16,-3 1 6 15,-2 4-14-15,0 6-9 16,2 15 18-16,1 5-3 0,0 8-2 16,3 4-11-16,-4 0-17 15,3 16-14-15,1 13 12 16,0 9 4-16,0 7-2 15,0 3 0-15,0-1-3 16,8 1 3-16,1-3 1 16,2-1 3-16,3 0-3 15,4-3-1-15,1-9-2 16,7-6 2-16,0-9 0 16,4-10-48-16,-1-7-167 15</inkml:trace>
  <inkml:trace contextRef="#ctx0" brushRef="#br0" timeOffset="35083.7434">18138 2294 540 0,'0'0'58'16,"0"0"-57"-16,0 0 36 15,0 0-15-15,0 0 4 16,0 0-12-16,0 0-13 16,318-70 10-16,-281 54-4 15,-10 1-3-15,-14-1 6 0,-4 2 16 16,-6 2 18 0,-3 3 16-16,0 5 13 15,-9 4-47-15,-15 0-26 0,-4 2-1 16,-2 15-1-16,8 7 2 15,4 3-5-15,12 0 0 16,6 1 5-16,0-3-1 16,6 0 3-16,13-6-8 15,6-5 10-15,7-5-4 16,4-4 0-16,-1-5-17 16,1 0-119-16,-6-9-437 15</inkml:trace>
  <inkml:trace contextRef="#ctx0" brushRef="#br0" timeOffset="36372.754">18879 2252 244 0,'0'0'560'16,"0"0"-552"-16,0 0 42 15,0 0-22-15,0 0-6 16,0 0-19-16,-91-44-1 0,56 63 0 16,-6 8 0-16,7 0-1 15,4-1-1-15,8-2 2 16,9-6-2-16,13-1 2 15,0-6-2-15,19-6-8 16,17-5-3-16,7 0 6 16,-1-2 3-16,-5-15-29 15,-6 3 14-15,-5-4 17 16,-10 0 1-16,-3 2 9 16,-4 2 4-16,-4 2 27 15,-2 9 12-15,-3 1-13 16,0 2-30-16,0 0-10 15,0 7-13-15,0 18 2 0,4 11 11 16,3 13 0 0,4 7 1-16,2 1 2 0,4-2-3 15,2-3 1-15,2-4-1 16,-4-5 3-16,-4-5-2 16,-6-8-1-16,-7-4-2 15,0-6 2-15,-1-5 7 16,-18-3-7-16,-2-8 1 15,-5-4 1-15,-2 0 7 16,0-7-7-16,2-12 4 16,4-6-6-16,7-3 3 15,3-6 3-15,8-1-3 0,4-5-1 16,0-1 0 0,11-1-2-16,15 1 3 0,7-2-1 15,1 6-1-15,5 3-1 16,-2 1 0-16,0 4-6 15,-6 4 6-15,-2 1 8 16,-11 10-8-16,-3 6 3 16,-10 6-6-16,-5 2 1 15,0 0 1-15,-11 18-12 16,-9 5 13-16,1 3 0 16,5-1 0-16,10-6-1 15,4-2-1-15,0 0-3 16,17-7 0-16,2-5-1 15,2-5-14-15,0 0-19 16,4-1 9-16,-1-13 15 0,-3-3-6 16,-2 0 13-16,-8-3 2 15,-4-1-6-15,-7 1 5 16,0 2 0 0,-10-1 3-16,-8 2-13 0,-6 2 13 15,2 3 4-15,3 3 3 16,5 1-1-16,9 5-2 15,4 1 0-15,1 1-2 16,1-4-4-16,20 3-29 16,3-2 27-16,5 1 10 15,-4 3-2-15,1 0 6 16,4 0-6-16,-1 0 0 0,1 0-1 16,-8 11-3-16,3 3 4 15,-5 5-9-15,-4 4 9 16,-4 2 1-16,-7 4 7 15,-3-7-2-15,-2-2-4 16,0-6 3-16,0-7-2 16,0-4-1-16,-2-3 4 15,0 0 2-15,1 0-1 16,-2-5 64-16,0-7 12 16,0-8-63-16,-1-6-14 15,4 0 2-15,0 1 2 16,0-1 2-16,13 4-12 15,6 0 0-15,6 3-4 16,-2 6 3-16,-1 4-2 16,-6 9 3-16,-1 0-3 0,0 7-8 15,-1 10 11-15,0 2-1 16,-1 4-1-16,-3-4 2 16,0 0 0-16,-4-4 2 15,-2-1-4-15,-4-2-1 16,0-5-81-16,0-5-138 15,-1-2-480-15</inkml:trace>
  <inkml:trace contextRef="#ctx0" brushRef="#br0" timeOffset="36516.4286">19657 2131 784 0,'0'0'31'0,"0"0"2"0,0 0-16 15,0 0-17-15,0 0-141 16,0 0-146-16</inkml:trace>
  <inkml:trace contextRef="#ctx0" brushRef="#br0" timeOffset="36778.734">19657 2131 723 0,'104'93'48'0,"-104"-93"-35"16,0 0 4-16,0 0-3 15,0 0-8-15,0 0 0 16,0 11 3-16,0-8 0 16,6-2-1-16,-2 1-1 15,2-2-3-15,0 0 12 16,0 0-5-16,0 0 1 15,-3 0-7-15,-3 0 2 16,0 0-7-16,0 0-56 16,0 0-222-16</inkml:trace>
  <inkml:trace contextRef="#ctx0" brushRef="#br0" timeOffset="37474.4015">19789 2341 224 0,'0'0'23'0,"0"0"32"15,0 0 67-15,0 0-9 16,0 0 10-16,0 0-49 16,89-24-45-16,-64 7-8 15,-8 0-3-15,-3-2 0 16,-5-1 8-16,0 6 6 15,-8-3-11-15,-1 2-1 16,0 4-13-16,0 3-1 16,-5 1-3-16,-11 7-3 15,-4 0 0-15,-2 13-4 0,-1 10 2 16,5 4 0-16,4 2 0 16,7 1-1-16,5-2 0 15,2-4 3-15,2-4 0 16,14-6 0-16,8-5 0 15,6-6 0-15,9-3 5 16,2 0 7-16,-2-8 2 16,0-7-3-16,-4-5 13 15,-3-3-7-15,-3-3-3 16,-9-1-6-16,-6 3-6 16,-7 2-2-16,-7 8-6 15,-1 2 6-15,-23 7-2 16,-7 3-13-16,-1 2-17 0,4 2 10 15,9 15 13 1,10 5-3-16,9 7 2 0,0 4 1 16,12 0-2-16,5 0 11 15,0-7-1-15,-4-6 1 16,-4-1 0-16,-4-6 0 16,-5-2-2-16,-3 1-3 15,-28-4 2-15,-11-4-253 16</inkml:trace>
  <inkml:trace contextRef="#ctx0" brushRef="#br0" timeOffset="38841.6296">19925 2167 256 0,'0'0'105'16,"0"0"-32"-16,0 0-27 16,0 0 12-16,0 0-30 15,0 0-4-15,0-10 2 16,0 8 20-16,0 2 24 16,0 0-25-16,0 0-13 15,0 0-4-15,0 0-4 16,0 0-2-16,0 0 3 15,0-3 8-15,0 3 6 16,0-3-11-16,-2 0-15 16,-1 3 3-16,0 0-3 15,-2 0 0-15,-4 0-7 0,-6 6-6 16,-2 9 1 0,-4 6-1-16,3 4 0 0,1 0-1 15,6 1 1 1,2 3 0-16,5-3-2 0,4 1 1 15,0-1-1-15,0-2 2 16,21-3 0-16,5-5 2 16,10-4 1-16,9-5-2 15,3-3 8-15,-1-1-7 16,0-3-2-16,-4 0-51 16,-6 0-73-16,-6-4-83 15,-5-8-104-15</inkml:trace>
  <inkml:trace contextRef="#ctx0" brushRef="#br0" timeOffset="39500.5921">20259 2298 318 0,'0'0'60'15,"0"0"76"-15,0 0-42 16,0 0 36-16,0 0-26 16,0 0-40-16,-20-47-40 15,9 47 3-15,-13 1-18 16,-5 18-7-16,-2 4-2 15,3 4 1-15,4 0 2 16,10-3-3-16,7-2 0 16,4-2 0-16,3-4 1 0,0-5 0 15,0-2 1 1,3-7-2-16,9-2-3 0,7 0 3 16,2-1 21-16,3-12-9 15,-2-2 0-15,1 1-1 16,-6-1 11-16,2 4-15 15,-12 4 5-15,-4 4-3 16,-3 3-7-16,0 0-2 16,0 4-10-16,0 11-3 15,1 4 10-15,6 1 6 16,3-6 0-16,0-1-3 16,7-7 4-16,5-6-1 15,8 0 3-15,4 0 0 16,3-19-2-16,-5-5 1 15,-4-5 3-15,-5-3-5 16,-2-4-3-16,-2-3 4 0,-6 0-3 16,-5 0 0-16,-8-2-1 15,0-4-14-15,-15 0-74 16,-13-4-2-16,-5 0-8 16,-3 5 5-16,0 5 55 15,2 8 38-15,10 12 0 16,9 9 19-16,9 10 28 15,6 0-47-15,0 20-12 16,15 13 10-16,15 12 2 16,7 10-1-16,2 8 1 15,-3 7 1-15,3 0 5 0,-2-1 7 16,-3-3-1 0,0-12 7-16,-2-6-1 0,-7-12 1 15,2-5-5-15,0-3-4 16,-8-6-10-16,2-6 0 15,-7-10-542-15</inkml:trace>
  <inkml:trace contextRef="#ctx0" brushRef="#br0" timeOffset="49377.288">11926 3162 206 0,'0'-13'465'0,"0"-1"-400"16,0 2 14-16,0-1-14 16,0-1 2-16,0 5-18 15,-6-2-11-15,-2 2-19 16,-1 4-1-16,-4 2-6 15,-13 3-8-15,-6 4-3 16,-13 22 0-16,-4 8 0 16,1 2-1-16,13 3 3 15,11-3-2-15,14-2-1 0,10-3-1 16,0-5-2 0,15-3 0-16,18-7 0 0,9-5 3 15,7-9 1-15,1-2 12 16,-3-3-2-16,-8-11 1 15,-2-2 5-15,-10-4-1 16,0 0 2-16,-8-2-5 16,-5 3-1-16,-7 7-4 15,-4 5 10-15,-3 7-2 16,0 0-14-16,0 0-2 16,-13 14-2-16,-4 5 2 15,4 5 0-15,13-4 0 16,0 0-9-16,10-6 2 15,13-2 5-15,-1-5 2 16,5-6-2-16,-8-1 2 0,4 0 5 16,-9-3 3-16,-2-7-4 15,-1 3-3-15,-11-4 1 16,0-2-2-16,0 3 0 16,0-2-2-1,-18-1-4-15,-1 3 5 0,-7-1-1 16,1 2-2-16,2-2 3 15,6 4-1-15,4-2 2 16,9 4 0-16,4-3-4 16,0-5-6-16,27-4-31 15,15-3 5-15,10-2 24 16,7-2 11-16,6-5 0 16,-7-2 1-16,-6 0 2 0,-9 1 0 15,-5-2-2-15,-16 3 2 16,-8 5-2-16,-7 0 2 15,-7 7 3-15,0 2 2 16,-10 2 0-16,-7 7-6 16,-5 6-1-16,-10 1-1 15,-4 24-4-15,0 12 3 16,4 11-1-16,4 7 3 16,13 6-3-16,9 1 3 15,6 2 2-15,0-7-1 16,15-4 1-16,12-7-1 15,4-6 0-15,6-8 2 0,2-12-3 16,0-8 2 0,-3-11 0-16,-7-1 6 0,-1-10 3 15,-8-13 1-15,-6-7 16 16,-1 1-5-16,-7-1-11 16,-3 5 1-16,-3 3 6 15,0 8-10-15,0 6 4 16,-3 4-6-16,0 4-7 15,-6 0-4-15,2 14-6 16,0 6 8-16,6 3 1 16,1-3-2-16,3-3-3 15,15-2 2-15,1-8 3 0,4 0 2 16,-4-6-1-16,-6-1 1 16,1 0 7-16,-11 0-8 15,0 0 9-15,-3-3-8 16,0-5 4-16,0 1-4 15,0-3 3-15,0 1-4 16,-13-3-3-16,2 0-3 16,-1 0-4-16,-1-2-4 15,4 0 12-15,1-2-5 16,6 1 3-16,2 3 3 16,6-2-18-16,16 1-5 15,8 5 20-15,6 0-2 16,2 8 6-16,-2 0-4 0,0 0 3 15,-8 16 1-15,-2 5-4 16,-5 3 2-16,-5 4 2 16,-6-1-1-16,-7-4 1 15,-2-3 0-15,-1 0 0 16,0-8 0-16,0-3 0 16,0-5-4-16,0-3 4 15,0-1 5-15,0 0 6 16,0-12 2-16,0-8-8 15,0-6-2-15,0-1-2 16,8-2-1-16,2-4 4 16,7-3-4-16,-4 0 0 15,7 0 0-15,-4 5 0 16,-3 5 2-16,-4 8-1 0,-1 5 0 16,-5 5-1-1,0 5-1-15,-3 2-13 0,0 1-41 16,0 0-78-16,0 0-133 15,0 1-143-15</inkml:trace>
  <inkml:trace contextRef="#ctx0" brushRef="#br0" timeOffset="49942.3943">13608 3430 733 0,'0'0'44'0,"0"0"52"16,0 0 0-16,0 0-47 0,0 0-33 15,0 0-16 1,-9 4-7-16,-1 21 7 0,-7 5 3 16,1 1 0-16,4 0-3 15,5-2-1-15,7-4-84 16,0-9-221-16</inkml:trace>
  <inkml:trace contextRef="#ctx0" brushRef="#br0" timeOffset="51167.9346">14416 2919 650 0,'0'0'76'0,"0"0"31"15,0 0 19-15,0 0-41 16,0 0-20-16,0 0-11 16,-25-87-27-16,25 87-27 15,-3 21 0-15,3 15 0 0,0 13 3 16,0 7 2 0,0 0-2-16,6-2-2 0,14 1 2 15,3-9-3-15,6-3 3 16,-6-5-1-16,0-10 0 15,-8-4-2-15,-5-10 2 16,-4-5-1-16,-3-6-1 16,-3 0 3-16,0-3 4 15,0 0 3-15,0 0 5 16,0-12 19-16,0-10-23 16,0-2-8-16,5-5-3 15,4-3-1-15,0 3 1 16,4 1-2-16,1 5 1 0,-4 9-1 15,-4 4-4 1,-5 5 3-16,1 5 2 0,0 0-5 16,3 0-1-16,4 15-3 15,8 9 10-15,-4 8 3 16,3 0-2-16,-3 1 2 16,0-4-1-16,2-6-2 15,3-3 1-15,4-3-2 16,1-7 1-16,4-9-3 15,7-1-8-15,3 0 11 16,-7-11 1-16,-1-6 3 16,-9-3-4-16,-2-1 5 15,-6-3-4-15,-1 0 4 16,-5 1-3-16,-3 4 0 0,-3 3 1 16,0 7-3-16,-1 1-3 15,-14 7 2-15,-4 1 0 16,-8 10-5-16,2 11 0 15,1 4 5-15,12 0-5 16,6-2-2-16,6-2 2 16,3-3 0-16,13-5 0 15,13-3-1-15,2-6 0 16,5-4 7-16,1 0 0 16,-1 0 0-16,-10-4 0 15,-4-9 6-15,-3-1-5 16,-5-3-1-16,2-3 0 15,-7-1 1-15,-2-1 3 16,-1 0 0-16,-5 5-4 16,-1 7 2-16,0 3-1 0,0 4 4 15,0 3-5 1,0 0-2-16,0 3-8 0,-1 14 5 16,-5 8 4-16,2 0 0 15,4-2 1-15,0-2 0 16,0-5-1-16,14-4 1 15,9-3-3-15,-1-7-3 16,8-2-4-16,2 0 3 16,-6 0-81-16,0-8-142 15,-15-7-323-15</inkml:trace>
  <inkml:trace contextRef="#ctx0" brushRef="#br0" timeOffset="51334.0957">15325 3113 581 0,'0'0'5'15,"0"0"-5"-15,0 0-14 16,0 0 1-16,0 0 12 16,0 0-111-16,94 53-148 15</inkml:trace>
  <inkml:trace contextRef="#ctx0" brushRef="#br0" timeOffset="52545.0153">15595 3193 331 0,'0'0'216'16,"0"0"-97"-16,0 0-3 15,0 0-18-15,0 0-31 16,0 0-26-16,-28-56-22 16,-1 56-12-16,-4 4-7 15,-4 15 0-15,3 4 1 16,4 3 0-16,8-3-1 15,8 0 0-15,9-3-1 16,5-4-5-16,2-5-1 16,18-6-13-16,5-3 17 15,5-2 0-15,-4 0-5 16,-2-5 5-16,-6-7 3 0,2 0 5 16,-7-2-4-16,0-4 14 15,3 1 17-15,-5 2 1 16,1 1-5-16,0 5-6 15,-4 4-14-15,-5 2-1 16,0 3-7-16,-1 6-5 16,2 16-7-16,0 13 12 15,5 11 0-15,-2 7 6 16,6 8 1-16,4 2-5 16,4 5 0-16,0-5 3 15,0-6-2-15,-8-6-3 16,-5-9 2-16,-8-6-2 15,-10-7 0-15,-12-5-4 0,-1-7 2 16,3-6 2 0,4-8 4-16,1-3-4 0,3 0 0 15,-1-3 2-15,1-11-1 16,-6-4 0-16,3-5-1 16,5 0-1-16,1-1-4 15,2-1 3-15,7-4 0 16,0-4-1-16,10-4 0 15,14-5-19-15,10-8 12 16,9-3 7-16,1-6-9 16,6 1-7-16,-1-2 16 15,-1 2 0-15,-6-3-5 0,-6-2 8 16,-8 3 0-16,-4 2 0 16,-13 4 0-16,-6 8 1 15,-5 8 2-15,0 8-2 16,-13 12-2-16,-6 6 2 15,-1 12-2-15,-3 2-6 16,-3 29 3-16,1 10 3 16,3 10-4-16,11 5 3 15,4-1 2-15,7-1 0 16,0-5 0-16,0-6 0 16,15-6 0-16,0-8 0 15,5-9 0-15,-4-7 0 16,-1-7 0-16,2-6 0 15,-1 0 29-15,3-3 14 0,1-15 2 16,1-5-13-16,1-5-17 16,-1-1-1-16,0-1-3 15,-9 7-8-15,-2 8 0 16,-4 8 1-16,-5 7-2 16,1 0-2-16,2 8-11 15,3 18 3-15,0 8 0 16,2-1 8-16,-1 0 2 15,3-7 0-15,3-7-2 16,0-5 2-16,3-7-2 16,1-7 1-16,1 0 3 15,4-9 4-15,-4-11 0 16,-3-5-6-16,1-4 3 16,-8-1 3-16,-2-6-4 0,-4-1 1 15,0-4 0-15,-3-3 1 16,0-1-2-16,0 5-3 15,0 8-1-15,0 10 0 16,-4 10 1-16,2 8 1 16,1 4-2-16,1 0-2 15,0 11-10-15,0 16 1 16,0 11 11-16,0 4 0 16,0 2 1-16,1-1-1 15,6 0 0-15,2-3 1 16,4-5-1-16,1-3-4 15,4-7 4-15,3-4 0 16,4-2 0-16,1-4-7 16,-1-6-58-16,-8-6-121 0,-11-3-361 15</inkml:trace>
  <inkml:trace contextRef="#ctx0" brushRef="#br0" timeOffset="52694.6232">16249 3160 745 0,'0'0'29'0,"0"0"30"16,0 0 42-1,0 0-85-15,0 0-16 0,0 0-59 16,195-50-244-16</inkml:trace>
  <inkml:trace contextRef="#ctx0" brushRef="#br0" timeOffset="52960.9528">16806 2750 115 0,'0'0'807'16,"0"0"-760"-16,0 0 66 16,0 0-39-16,0 0-74 15,0 0 4-15,-3 70-4 16,3 1 6-16,0 13-1 15,-2 8 3-15,-7 6-3 0,-1 5-1 16,6 0-2-16,4-8 2 16,0-11-1-16,0-2-1 15,0-13-2-15,3-8 0 16,3-12 5-16,5-21-5 16,-5-17-86-16,1-11-244 15</inkml:trace>
  <inkml:trace contextRef="#ctx0" brushRef="#br0" timeOffset="54879.3182">17136 2977 466 0,'0'0'76'0,"0"0"-38"15,0 0 63-15,0 0-2 16,0 0-21-16,0 0-22 16,-39-60-2-16,39 60-28 15,0 0-6-15,0 0-8 0,0 0-12 16,-3 20-8-16,-4 8 7 16,-3 16 1-16,0 4 11 15,0 5 1 1,4 0 13-16,0-3-17 0,6-5 2 15,0-4 4-15,9-6-10 16,13-5 7-16,9-6-11 16,8-7 0-16,12-9 1 15,5-8 8-15,1 0 5 16,-9-10-5-16,-5-9-2 16,-15-5-2-16,-5-3 1 15,-7-2 2-15,-6-1-5 16,-5 2 6-16,-3 1 7 0,-2 8-9 15,0 4 1 1,0 6-7-16,-2 6-1 0,1 3 0 16,-4 0-2-16,-3 6-6 15,0 13 7-15,-7 7 0 16,4 2 1-16,4-3 0 16,5 2 0-16,2-4 0 15,0 0-1-15,9-3-4 16,6-6 5-16,8 0-14 15,-1-6 11-15,5-4 3 16,3-2 6-16,-9-2 1 16,3 0-5-16,-7-4-1 15,0-9 8-15,1-4-4 16,-8-3-1-16,1-3-2 0,-1 1 3 16,-6 0-2-16,0-1-1 15,-4 3 4-15,0 6 3 16,3 4-1-16,-3 5 2 15,0 5-2-15,0 0-8 16,0 0-7-16,3 15-3 16,2 5 10-16,9 1-3 15,-1 1 3-15,4-5-1 16,-2-6 1-16,-4-3 0 16,2-3-5-16,-7-2 4 15,-1-3 1-15,1 0 3 16,2 0 4-16,-1-8 1 0,3-6-2 15,0-3-3-15,-7-1-1 16,3-3 1 0,-2 2-2-16,0 5 6 15,-2 3-5-15,-2 8-2 0,0 3 0 16,0 0-1-16,1 0-4 16,-1 6-9-16,3 13 11 15,2 6 2-15,-1 0 1 16,6-3 1-16,1-2-1 15,4-3 0-15,8-5-3 16,0-4-6-16,7-8 8 16,8 0-8-16,0-6 8 15,2-10-4-15,-7-5 1 0,-9-1-4 16,-6-6 1 0,-6 2-4-16,-6 1-4 0,-6 4 11 15,0 7 2-15,-10 6-6 16,-16 8 6-16,-9 0-1 15,-3 16 0-15,4 4 3 16,12 0 2-16,13-1-2 16,9-3-9-16,0-4 6 15,7-4-4-15,20-6-3 16,7-2 9-16,5 0 2 16,0-8-1-16,-10-6 2 15,-6 0-2-15,-4 0 3 16,-6 2-2-16,-2 0 3 0,-6 7-1 15,-4 1 0 1,-1 4 1-16,0 0-4 0,0 6-8 16,0 14 7-16,0 13-1 15,3 9 2-15,3 15 4 16,1 14-4-16,-5 17-2 16,-1 13 2-16,-1 2 3 15,3-10-2-15,4-2-1 16,3-16 0-16,2-16 0 15,-5-12 1-15,-3-22-1 16,-4-9 0-16,0-6 0 16,-17-7 0-16,-10-3 0 0,-8 0 7 15,0-15-5 1,1-10 0-16,4-6-2 16,5-6 6-16,5-5-4 0,5-3-1 15,8-4-1-15,7-4 0 16,0-3 3-16,13 1-3 15,16-6-5-15,11-5 5 16,8-6-2-16,4 1-4 16,3 1-13-16,-7 3 8 15,1 3-6-15,-10 6 5 16,-9 4 10-16,-8 8 2 16,-12 4 0-16,1 7 2 15,-11 5-1-15,0 9 0 0,0 8 8 16,0 6 2-1,0 7-3-15,0 0-7 0,0 7-1 16,-12 19-11-16,-2 13 11 16,-1 8 0-16,3 3-2 15,5 1 2-15,7-2-1 16,0-2 1-16,0-6 1 16,0-2-1-16,14-5 0 15,0-5 0-15,0-2-1 16,4-5 0-16,-2-2-7 15,-4-10-172-15,-8-10-376 16</inkml:trace>
  <inkml:trace contextRef="#ctx0" brushRef="#br0" timeOffset="55572.5568">18174 3280 834 0,'0'0'14'0,"0"0"2"16,0 0-1-16,0 0 1 15,0 0-15-15,0 0 8 16,400-75-8-16,-312 69 3 16,-13-5-3-16,-10-1 0 15,-19-4 1-15,-8 0 2 16,-12-4-3-16,-10 0 5 0,-10 0 4 15,-6-2-5-15,0 3 11 16,-19 2-10-16,-6 5-3 16,-11 3-3-16,3 9 2 15,2 0-2-15,1 9-5 16,7 15 1-16,3 9-1 16,7 6 4-16,6 7 0 15,3 3 1-15,4-2 2 16,0 2 4-16,0-7-2 15,0-4 4-15,8-3 4 16,2-9-2-16,-1-4 1 16,0-8 1-16,1-4 9 15,-3-7-3-15,3-3-5 16,1 0 20-16,4-11 15 0,6-10-21 16,3 1-14-16,-3-3-4 15,0 1-2-15,3 0-1 16,-6 2-5-16,-2 6 1 15,-4 3 0-15,-2 7-2 16,-4 4-3-16,2 0-1 16,1 4-1-16,3 14-24 15,-2 4 29-15,-1 6 1 16,1-3 2-16,-2 1-1 16,3-4-1-16,2-2 0 0,0-5 2 15,7-5-3 1,-4-3 1-16,5-7 2 15,4 0-2-15,0-3 5 0,-1-9 1 16,-6 0-6-16,-4-1 3 16,-7 0-4-16,-4 2-2 15,-3 2-61-15,-1 1-54 16,-18 3-119-16,-11 1-380 16</inkml:trace>
  <inkml:trace contextRef="#ctx0" brushRef="#br0" timeOffset="82732.2424">14795 17179 119 0,'0'0'97'15,"0"0"-39"-15,0 0-25 16,0 0 35-16,0 0 2 16,0 0-17-16,0 0-18 15,0-1-28-15,3-3 0 16,2-1 1-16,-2 1-2 15,-1 1 2-15,0 0 21 16,0 1 11-16,-1-1-6 16,2 0-11-16,-3 0-1 15,1-5-5-15,-1 3-6 16,0 1-3-16,0-4 1 16,0 3-3-16,-10-2-2 0,-2-3-1 15,-2 2-3 1,-2 1 3-16,-1 0-3 0,5 0 1 15,-3 0 0-15,2 4 1 16,5-3 0-16,-5 2-1 16,0-3 2-16,0 4-2 15,3-3 1-15,-6 3-1 16,0-1 1-16,0-2-1 16,-5 2 6-16,-1 1-7 15,-1 1 0-15,3-3 2 16,-3 1 9-16,2 1 7 15,0 0-8-15,2 3 2 16,0 0-2-16,2 0-5 16,-2 0-3-16,2 0-2 0,-2 0 1 15,0 0-1-15,-3 0 5 16,2 3-5 0,-5 4 0-16,4-2 0 0,1 3 1 15,1-1-1-15,-2 0 0 16,1 2 8-16,6 2-7 15,-5 2 0-15,2-3 2 16,5 2 8-16,-8 3-7 16,2-1 3-16,4 3 4 15,-4-2-2-15,7 0-3 16,1-1 3-16,-1 3-2 0,4 0-1 16,2-1 1-1,-1 2 0-15,3-1 1 0,0 4 1 16,0-6-8-16,1-1 8 15,-1 3-1-15,3-1-2 16,0-3 2-16,0 4-6 16,0-2 3-16,0-1 1 15,0 1-1-15,0 3-1 16,3-1-4-16,2 3 0 16,1-3 4-16,0 3-2 15,2-1 0-15,4-2 2 16,-3 2-3-16,-2-2 2 15,4 0 3-15,4 3-5 16,-3 1 1-16,2 1 0 0,0 1 10 16,4-10-9-1,1 0 0-15,1 0-3 0,-2-2 4 16,7-2 0-16,-1-2-2 16,6-2-1-16,7 0 2 15,0-5 1-15,5 0 3 16,2 0-7-16,0 0 2 15,-1 0 0-15,-4 0-2 16,0 0 0-16,0 0 3 16,-1-7-2-16,1-3 2 15,0 1 0-15,1-8-3 16,-1 3 0-16,-3-5 2 16,-5-4-1-16,-4 1 1 0,-6-7 0 15,-6 0 0-15,-6-4 2 16,-9-6 0-16,0-1-4 15,0-7 2-15,-12 1 0 16,-2 0-1-16,2-3 4 16,5-1 5-16,-2-6-9 15,6 3 1-15,-1 4 0 16,4 9 0-16,0 13-1 16,0 10 0-16,0 5-1 15,-4 6-27-15,-6 2-94 16,-6-6-149-16</inkml:trace>
  <inkml:trace contextRef="#ctx0" brushRef="#br0" timeOffset="83939.6769">17785 17152 463 0,'0'0'86'0,"0"0"-46"0,0 0 45 16,0 0-13-16,0 0 5 15,0 0-46-15,-57-104-5 16,54 92-4-16,-3-1-9 16,0-1 3-16,-7 2-11 15,-3 1 4-15,-4 0 2 16,-5 3-5-16,-4 4-6 16,-7-3 4-16,-1 4 3 15,-5 3-3-15,-6 0 0 16,-1 0 4-16,-3 0-2 15,3 0 5-15,7 5-1 16,5 3 6-16,4 1-7 16,1 6-2-16,2 4-1 0,1 5-2 15,2 2 3-15,5 4-3 16,-1 1-2-16,4 0 2 16,1 2 5-16,2-2-1 15,4-2-3-15,-2 3 1 16,1-3 1-16,2 2-1 15,4 2-1-15,3 0 2 16,1-2-2-16,3 2 1 16,0-4-1-16,0 0 1 15,0 1-3-15,8-5 1 16,5 0 2-16,5-1-3 16,2-2-2-16,5 1 4 15,5-2-5-15,6 0 7 0,6-3-6 16,3 1 2-16,4-2-1 15,0-6 3-15,6 0-5 16,0-4 5-16,-1-3-4 16,3-4 2-16,-6 0 5 15,2-3-6-15,4-10 0 16,-1-7-2-16,0-6 0 16,-8-9 4-16,-2-8-2 15,-11-4-1-15,-5-7 0 16,-4-9 3-16,-15-1-4 15,-7-4 1-15,-4-1-1 16,-12-1-1-16,-24 3 1 16,-16 5 0-16,-19 7 0 0,-15 17-46 15,-17 10-45-15,-10 9-134 16,-7 8-252-16</inkml:trace>
  <inkml:trace contextRef="#ctx0" brushRef="#br0" timeOffset="86869.1277">11969 17131 186 0,'0'0'58'0,"0"0"9"0,0 0-36 16,0 0-7-16,0 0 3 16,0 0-11-16,0 0-2 15,35 0-3-15,-28-3 2 16,-4 3 18-16,-3 0-3 15,0 0 13-15,0 0 32 16,0 0 3-16,0 0-8 16,0-3-4-16,0-2-4 15,0-3-21-15,0-1-16 16,0-1 6-16,0-1-5 16,0 2-15-16,0-2 8 15,-3 1-10-15,-10-3-2 16,-1-2 0-16,-4 0-3 0,-5 1 1 15,0-1-2-15,-10 1-1 16,0 4 2-16,-5 0-1 16,3 0-2-16,0 7 1 15,1-1-1-15,8 4 1 16,0 0 5-16,-3 0-5 16,6 0-1-16,-6 0 1 15,3 0 6-15,-2 0-6 16,-3 1 0-16,-1 5 2 15,-5 4-1-15,2-3 2 16,-4 3 1-16,7 0 6 16,2 3-8-16,0 0 3 0,2 7 2 15,2 4-2 1,-3 5 1-16,6 0-1 0,-3-2 0 16,6 2-1-16,2-5 2 15,1 3-1-15,7 2-2 16,1-5 1-16,2 5 0 15,4-3 1-15,3 1 0 16,0 2-3-16,0-2 6 16,0-3-3-16,10 5 1 15,3-3-2-15,5 1-2 16,1-5 2-16,2-1 3 16,2 1-5-16,-2-2 5 15,3 1-5-15,1-6 0 0,2-1 4 16,0-1-4-1,-1-1 0-15,2 0-1 16,0 1 3-16,6-4-1 0,2-2-2 16,9 0-1-16,-2-4 0 15,1 1 3-15,0-4-3 16,-7 0 2-16,0 0-4 16,1 0 4-16,-5 0-2 15,4 0 1-15,-5-4 4 16,2-7-5-16,3-4 2 15,-4-10 0-15,-3-4 0 16,4-9 2-16,-4-9 2 16,-1-6-5-16,-3-7-1 15,-11-4 2-15,-10 6 4 0,-5 5-6 16,-20-3-3-16,-19 0 3 16,-19 3 3-16,-18 3-2 15,-15 11-2-15,-9 10-47 16,0 7-75-16,6 10-180 15</inkml:trace>
  <inkml:trace contextRef="#ctx0" brushRef="#br0" timeOffset="88088.8204">8885 17234 376 0,'0'0'59'0,"0"0"43"0,0 0-53 16,0 0 69-16,0 0-38 15,0 0-31-15,-2-82-8 16,-4 70-14 0,0-5-9-16,-3 2-1 0,0-2-1 15,0-1 9-15,-7 4-16 16,-4-3-4-16,-5 4 1 15,-3-2 2-15,-3 3 3 16,-4 2 2-16,-1 4-4 16,-7-3-1-16,1 5 1 15,-4-1 4-15,4 5-6 16,-1 0-1-16,5 0 2 16,6 0-3-16,-4 12 1 0,3 3-5 15,-2 4 3 1,5 1-3-16,0 8-1 0,1 1 4 15,4 0-2-15,2 5 0 16,7-1 3-16,0-2-2 16,3 5 3-16,5 0-3 15,5 1-1-15,3 5 8 16,0 0-10-16,0-1 5 16,3 2 0-16,12-7 0 15,4 0 10-15,2-2-8 16,9-7-5-16,6-2 7 15,10-5 1-15,9-3-8 16,17-8 8-16,11-5-2 16,9-4-1-16,6 0-2 15,-4-4 0-15,-8-10-3 0,-3-1 3 16,-9-10-4-16,-10 0 2 16,-11-5-1-16,-12-4-2 15,-7-7 0-15,-12-4 5 16,-8-3-1-16,-8-9-4 15,-6-4 4-15,-16-4-3 16,-20-5-2-16,-12-4 2 16,-14 3 2-16,-7 10-1 15,-6 6-2-15,4 13 3 16,1 8-3-16,7 13-3 16,-6 8-24-16,-5 13-56 15,-1 3-161-15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23:34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12391 5591 164 0,'0'0'0'0,"0"0"-42"16,0 0-77-16</inkml:trace>
  <inkml:trace contextRef="#ctx0" brushRef="#br0" timeOffset="1138.7279">12770 4953 586 0,'0'0'48'0,"0"0"-26"0,0 0 59 16,0 0 3 0,0 0-31-16,0 0-53 0,-3-30-7 15,0 64 2-15,-3 14 5 16,-1 5 5-16,4-2 2 16,3-8-5-16,0-10-1 15,7-11-1-15,22-11-5 16,21-11 5-16,29-11 9 15,27-30 38-15,23-14-17 16,7-8-4-16,-3-2-13 16,-13-2 3-16,-13-1-8 15,-7-3 4-15,-6 2-4 16,-5 7-4-16,-11 15 6 16,-20 15-8-16,-19 11-1 0,-22 10 4 15,-10 5-5-15,-3 3 0 16,-4 1-6-16,1 2-6 15,3 0 3-15,-4 0 0 16,0 0 2-16,3 5 7 16,-3 4 8-16,3-2-8 15,-3-2 1-15,0-2-1 16,0 0 1-16,0-3-1 16,0 1 1-16,0-1 0 15,0 0-1-15,0 0 1 16,0 0 3-16,0 0 0 0,0 0-2 15,0 0-1-15,0 0 0 16,3 0 0-16,-3 0-1 16,0 0 1-16,0 0-1 15,0 0 4-15,0 0-2 16,0 0 0-16,0 0-2 16,0 0 2-16,0 0 0 15,0 0-2-15,0 0 5 16,4 0-2-16,-4 0-1 15,0 0-2-15,0 0 4 16,0 0-3-16,0 0 2 16,0 0-1-16,0 0 0 15,0 0-2-15,0 0 1 0,0 0 1 16,0 0-1-16,0 0 0 16,0 0-1-1,0 0 2-15,0 0-2 16,0 0 2-16,0 0 1 0,0 0-2 15,0 0 0-15,0 0 0 16,0 0-1-16,0 0 1 16,0 0 0-16,0 0-1 15,0 0 0-15,0 0 0 16,0 0 0-16,0 0 0 16,0 0 0-16,0 0-1 15,0 0 1-15,0 0 0 16,0 0 1-16,0 0-1 15,0 0 0-15,0 0 0 0,0 0 0 16,0 0 0-16,0 0 0 16,0 0 0-16,0 0 2 15,0 0-2-15,0 0 0 16,0 0 0-16,0 0 0 16,0 0 0-1,0 0 0-15,0 0-7 0,0 0-45 16,0 3-92-16,0 2-172 15,0-3-226-15</inkml:trace>
  <inkml:trace contextRef="#ctx0" brushRef="#br0" timeOffset="21534.873">6935 15483 487 0,'-10'-6'26'0,"2"2"13"16,5 1 19-16,3 0 64 16,-3 3-59-16,3 0-24 15,0-3-22-15,-4 3-6 16,4-1-3-16,0 1-1 16,0 0-7-16,0 0-5 15,4 0 5-15,20 0 7 16,18 0 43-16,26 0 14 15,19 0-24-15,17-5-13 16,-1-6-7-16,3 5-11 16,-12-2 1-16,-9 0-6 15,-9 0 1-15,-13 4-4 16,-21-1-1-16,-17 4 0 16,-15 1-3-16,-10 0 1 0,0 0-7 15,-6 0-14 1,-23 1-33-16,-10 15 1 0,-14-6-53 15,-2 6-39-15,0-3-7 16,0-3-58-16</inkml:trace>
  <inkml:trace contextRef="#ctx0" brushRef="#br0" timeOffset="21882.9331">7071 15539 358 0,'0'0'49'15,"0"0"18"-15,0 0 10 0,0 0 32 16,0 0-22-16,0 0-34 15,-287 17-19-15,287-14-34 16,0-3-8-16,7 3 8 16,28 4 35-16,21-5 59 15,25-2-23-15,19 0-34 16,9 0-5-16,0-1-12 16,-11-3-2-16,-7-3-7 15,-13-2-4-15,-13 1 8 16,-6-1-10-16,-21 5-1 15,-15 1 0-15,-13-1 4 16,-10 4-1-16,0 0 2 16,0 0 15-16,0 0-14 15,0 0-3-15,0 0 0 0,0 0-5 16,0 0-2-16,0 0 0 16,0 0-2-16,0 0-2 15,0 0 1-15,0 0-4 16,0 0-126-16,0 0-120 15</inkml:trace>
  <inkml:trace contextRef="#ctx0" brushRef="#br0" timeOffset="57073.7809">10958 9649 75 0,'0'0'38'0,"0"0"48"0,0 0 11 15,0 0 7-15,0 0-64 16,0 0-27-16,13 2 25 16,-9-2 2-16,1 0 3 15,-4-3 36-15,-1-2-14 16,0-2-21-16,0 0-23 15,0-1 11-15,-13 1-12 16,-10 3-7-16,0 1-5 16,-7 3 4-16,-4 0-4 15,-5 0-7-15,-8 3 4 0,6 11 0 16,2 2-3-16,-1 4 0 16,7 2 0-16,5 6 0 15,1 2 2-15,9-1-4 16,1 3 0-16,8 2 1 15,1 2-1-15,6 0 1 16,2 4 0-16,0-1-1 16,0 1 0-16,9 1 0 15,12 7 4-15,-2 2-4 16,7 12-4-16,0 5 4 16,0 2 0-16,-4 4 3 15,-2-1-3-15,-4 2 0 16,-4-5 0-16,3-2 2 0,-6-9-2 15,0-5 0 1,-7-4 2-16,-2-5-1 0,0 1-1 16,-8-4 0-16,-15 1 1 15,-3 1-1-15,-10-2 0 16,-2-3 0-16,-2-4 1 16,2-8 1-16,5-6-1 15,8-7-1-15,11-3 2 16,4-6-1-16,8-1-1 15,2 0 0-15,0-3 2 16,0 0-2-16,0 0 0 16,0 2-1-16,0 3 1 15,2 4-2-15,11 8 2 16,3 9 0-16,1 10 0 0,2 9 0 16,2 2-1-1,-7 4 1-15,4 1 0 0,-5 2 0 16,-1 5 1-16,-8 4-1 15,-1 0 0-15,-3 3 0 16,0 4 0-16,-13-2-1 16,-11 6 1-16,-3 4 0 15,-10-1 1-15,4 5-1 16,1-3-1-16,9-3 0 16,8-7 1-16,8-10 0 15,7-12 0-15,0-13 0 16,10-9 0-16,11-5-4 15,16-7 7-15,8-12-3 0,11-1 1 16,16 0 0 0,-1-20 1-16,10 0-2 0,-3 0 0 15,-4-1-90-15,-8 4-198 16</inkml:trace>
  <inkml:trace contextRef="#ctx0" brushRef="#br0" timeOffset="67426.6257">16165 15179 103 0,'0'0'21'0,"0"0"12"0,0 0-14 15,0 0-14-15,0 0 3 16,0 0-4-16,0 0 7 16,-192-96 7-16,160 91-3 15,-1-3 10-15,4 4-1 16,9-1 4-16,7 1 15 15,5 1-12-15,8 3-9 16,0-3-12-16,0 3-9 16,0 0 4-16,0 0 3 15,0 0 13-15,0 0 16 0,0 0 8 16,0 0 7-16,0 0 21 16,-3-3-15-16,-2 3-17 15,-1-1-17-15,-1-2-13 16,-2 3 8-16,5-3 0 15,-2 3-2-15,3 0-10 16,-2 0-1-16,2 0 2 16,-1-4 10-16,1 4 6 15,1 0-2-15,2 0-6 16,0 0-6-16,0-3-3 16,0 3-4-16,0-3 3 15,0 3-1-15,17-3 6 16,26 0 4-16,37-5 43 0,30-1-21 15,20-2-8-15,6 5-16 16,1 2-7-16,-7 1 3 16,-4-4-9-16,-10 1-3 15,-14-3 3-15,-24 2 3 16,-24 2-3 0,-24 2 0-16,-15-2 0 0,-10 4-4 15,-5-2 4-15,0 1 5 16,0-1-5-16,-11-2 0 15,-11 5 0-15,-11 0-34 16,-5 0-43-16,-2 0-27 16,-1 13-111-16,5-4-236 0</inkml:trace>
  <inkml:trace contextRef="#ctx0" brushRef="#br0" timeOffset="67862.8473">15810 15219 549 0,'0'0'13'16,"0"0"-7"-16,0 0-5 15,0 0 65-15,0 0 69 16,0 0-57-16,0 0-45 15,-127 0-33-15,140 0 8 0,23 0 6 16,30 0 35-16,28-3-1 16,20-4-12-16,18 5-9 15,1-4-10-15,1 4-5 16,-14-1-3-16,-2 3-5 16,-12-4 3-16,-12-1-6 15,-12 0 1-15,-21-1-1 16,-21 2 3-16,-15 2-4 15,-19-2 4-15,-5 1-4 16,-1 2 2-16,0 1-3 0,0-3 2 16,0 1 3-1,-13 2-3-15,-13 0-1 16,-8 0-13-16,-7 0-69 0,-1 13-19 16,3 4-62-16,0-5-77 15,2-2-256-15</inkml:trace>
  <inkml:trace contextRef="#ctx0" brushRef="#br0" timeOffset="68223.8113">16178 15312 270 0,'0'0'237'0,"0"0"-229"16,0 0 2-16,0 0 16 0,0 0 60 15,0 0 3 1,-192 15-20-16,192-15-39 0,0 5-30 15,26-3 11-15,28-2 43 16,28 0 29-16,29 0-39 16,18 0-10-16,10-7-5 15,6-2-10-15,-3-1-3 16,-9 4 2-16,-7-1-6 16,-14 0-8-16,-19 4 1 15,-23-3 1-15,-19 6-3 16,-22-4 1-16,-16-1-4 15,-10 5 0-15,-3-1 0 0,0 1 0 16,0 0 0 0,0 0-4-16,0 0-3 0,0 0 0 15,0 0-7-15,-1 11-64 16,-7 4-34-16,4-2-152 16,1-9-412-1</inkml:trace>
  <inkml:trace contextRef="#ctx0" brushRef="#br0" timeOffset="105312.4364">19295 3963 776 0,'0'0'23'16,"0"0"56"-16,0 0 14 16,0 0-26-16,0 0-9 15,0 0-24-15,-7-43-34 0,7 64-1 16,0 16-1-1,0 13 2-15,0 4 4 0,0 2-3 16,-6 1 5-16,-3-6-4 16,1-1 1-16,-1-7-1 15,-2-4 2-15,3-6-4 16,-3-5 1-16,-1-6-1 16,1-8 4-16,3-3-1 15,4-8 0-15,2-3 0 16,1 0 3-16,1 0 8 15,-3-11-5-15,3-8-3 16,0-1-6-16,7 2 1 16,5 4-1-16,5 2 0 0,4 6-6 15,7 1 5 1,14 4 2-16,4 1 2 0,8 0 4 16,1 0-5-16,4 0 2 15,-3 0-3-15,-7 0 3 16,-4 0 0-16,-14 5-4 15,-11-2 0-15,-4 0-15 16,-12 0-32-16,-4-2-48 16,0-1-57-16,-9 0-120 15,-15-6-196-15</inkml:trace>
  <inkml:trace contextRef="#ctx0" brushRef="#br0" timeOffset="105587.7502">19549 4170 770 0,'0'0'40'0,"0"0"69"16,0 0-3-16,0 0-31 15,0 0-35-15,0 0-37 16,-17-24-3-16,16 49-5 16,-1 11 5-16,0 7 9 15,1 6-1-15,-2 1 3 16,3-1-4-16,-1-1 1 15,1-2-6-15,0-7 3 16,0-3-5-16,0-4 0 0,0-4 0 16,0-7 1-1,1-7-1-15,5-8-39 0,8-6-83 16,8-9-119-16,7-22-246 16</inkml:trace>
  <inkml:trace contextRef="#ctx0" brushRef="#br0" timeOffset="106007.1816">20071 4059 889 0,'0'0'52'0,"0"0"-20"15,0 0 66-15,0 0-47 16,0 0-13-16,0 0-27 0,-46-29-11 15,18 69 0-15,-4 7-1 16,4 4 4-16,10-2-4 16,6 1 1-16,12-4-1 15,0-2 0-15,18-6-1 16,9-5-4-16,2-10 2 16,3-10 1-16,-10-7 3 15,1-6 1-15,-7 0 4 16,-7-9 15-16,-3-11-8 15,-6-1 4-15,0-5 2 16,-20 0-6-16,-11 3-2 16,-6 3-9-16,-3 3 2 15,1 5-2-15,5 5 1 16,10 3-2-16,6 4-1 0,10 0 0 16,8 0-6-16,0 6-27 15,12 4-46-15,24-2-42 16,6-4-84-16,8-4-183 15</inkml:trace>
  <inkml:trace contextRef="#ctx0" brushRef="#br0" timeOffset="106344.447">20380 4180 648 0,'0'0'116'0,"0"0"36"0,0 0-67 15,0 0-15-15,0 0-20 16,0 0-31-16,-51-30-19 15,18 63 0-15,5 5 3 16,6 3-3-16,15-4-1 16,7-4-3-16,4-2 4 15,18-6-2-15,3-8-8 16,0-8 8-16,2-9-3 16,-2 0 5-16,-5 0 13 15,-1-17-5-15,-8-5-1 16,-6-3-3-16,-5-2 9 15,0-3-6-15,-6 4-1 16,-12 2-6-16,-3 2 2 16,-3 5-2-16,3 2 1 0,3 6-1 15,5 3-1-15,8 5-48 16,5 1-47-16,8 0-186 16,20 0-93-16</inkml:trace>
  <inkml:trace contextRef="#ctx0" brushRef="#br0" timeOffset="106701.4928">20727 4031 313 0,'0'0'141'0,"0"0"-23"16,0 0 19-16,0 0-31 15,0 0-4-15,0 0-30 0,23-78-28 16,-23 78-22-16,0 2-22 15,-12 15-4-15,-2 6 4 16,7 2 2-16,2-3-2 16,5-2-3-16,0-3 1 15,11-4 1-15,7-6 0 16,1-4 1-16,1-3 4 16,0 0 9-16,-5-4-5 15,-3-9 8-15,-4-1 1 16,-7-3 6-16,-1-2-14 15,0 1-5-15,-15 1 0 16,-1 4-4-16,-2 2 1 16,3 5-2-16,2 3-40 0,7 3-68 15,6 0-137 1,7 0-365-16</inkml:trace>
  <inkml:trace contextRef="#ctx0" brushRef="#br0" timeOffset="107013.3475">21394 3841 957 0,'0'0'31'0,"0"0"67"16,0 0-10-16,0 0-33 16,0 0-10-16,0 0-22 0,0-50-23 15,-20 76-15 1,-15 20 15-16,-10 15-2 0,-7 10 3 15,-7 4-1-15,2-2 6 16,-3 1-6-16,6-5 1 16,7-3 0-1,2-9-1-15,8-5 1 0,5-7-1 16,10-8 0-16,4-4 1 16,9-10-2-16,9-5 0 15,0-10-21-15,30-6-54 16,18-2-34-16,20-18-139 15,6-17-176-15</inkml:trace>
  <inkml:trace contextRef="#ctx0" brushRef="#br0" timeOffset="107285.664">21478 4291 818 0,'0'0'91'0,"0"0"-50"15,0 0-35-15,0 0 0 16,0 0 6-16,0 0 0 15,-118 141-6-15,118-114-4 16,0-6 0-16,6-4-2 16,15-7-3-16,8-8-2 15,6-2 5-15,4-3 14 16,-1-15-14-16,-5-2 10 16,-6-2-4-16,-9-2 7 15,-6-3 6-15,-8 3-8 0,-4 2 0 16,-11 6-11-16,-28 8-4 15,-20 8-44-15,-10 0-101 16,-5 5-273-16</inkml:trace>
  <inkml:trace contextRef="#ctx0" brushRef="#br0" timeOffset="121021.6169">19882 5545 203 0,'1'0'227'0,"-1"0"-135"15,3 0 44-15,-3 0-50 16,0 0-27-16,0 0-20 16,0 0 2-16,0 0-7 15,0 0 0-15,0 0-1 16,0 0 3-16,-13 0-4 0,-8 0-16 15,-3 0-13-15,-6-3 3 16,3 3-3-16,2-4 0 16,4 1 0-1,4-1 0-15,4 4 1 0,7-1-2 16,3-1 0-16,3-1 3 16,0 1 4-16,1-3 6 15,28-2-15-15,16-1 11 16,15 3-4-16,1 3 0 15,-5 2-7-15,-6 0 3 16,-10 4 1-16,-7 7-1 16,-10 3-3-16,-6 3-8 15,-10 0-3-15,-7 2 11 16,0 3 2-16,-20-2 0 16,-12 0 0-16,-4 0 1 0,2-5 3 15,3-3-3-15,4-3 0 16,7-3-3-1,10-4 4-15,4-2-3 0,2 0 0 16,4 0 3-16,0 0 0 16,0-2-4-16,18-5-6 15,4 2 5-15,8 2 1 16,0 3 1-16,2 0 5 16,-5 17-6-16,-3 3-1 15,-3 5-2-15,-4 0 1 16,-4 2 2-16,-6-3 3 15,-7-4-3-15,0-1-2 16,-10-5 2-16,-18-4 2 0,-16-1 20 16,-15-6 0-16,-1-3-9 15,-3 0 5-15,6 0-5 16,10-6 3-16,8-7-6 16,9-2-6-16,11-2 0 15,2 0-4-15,11 1-1 16,5-1-3-16,1 4-37 15,10 2-61-15,23-2-219 16</inkml:trace>
  <inkml:trace contextRef="#ctx0" brushRef="#br0" timeOffset="121496.8619">20365 5588 993 0,'0'0'16'0,"0"0"32"16,0 0 23-16,0 0-24 16,0 0-27-16,0 0-20 15,0-21-8-15,0 39 8 16,0 4 0-16,0 3 1 16,0-1 2-16,0-3-3 0,0-2 0 15,0 0 1 1,0-5-1-16,0-2 0 15,0-3 0-15,10-4-1 16,5 0-3-16,4-5 3 0,7 0-2 16,-2 0 6-16,3 0 4 15,-3 0-7-15,1 0 4 16,-1 0-3-16,-6 0-1 16,1 3 0-16,-5 5 0 15,-1 0 0-15,-6 1 0 16,-6 2 0-16,-1-1 0 15,0 3-2-15,-10 0 1 16,-15 1 1-16,-8-2 4 16,-3 2 2-16,-2-3-2 15,7 0-2-15,2-3 1 16,8-2-5-16,3-3 3 0,5-3-2 16,3 0-2-16,5-3-62 15,5-11-83-15,0-9-302 16</inkml:trace>
  <inkml:trace contextRef="#ctx0" brushRef="#br0" timeOffset="121816.1073">20459 5551 763 0,'0'0'96'0,"0"0"0"0,0 0 16 15,0 0-50-15,0 0-35 16,0 0-27-16,-37-9-13 16,53 9 1-16,11 0 12 15,12 0 30-15,-1 0-17 16,5 0-8-16,-4 0 1 16,-6 0-2-16,-6 0-1 15,-6-2 0-15,-9-1-1 16,-5 1 0-16,-5 1 0 15,-2 1-2-15,0-3 2 16,0 3-2-16,0 0-14 16,3 0-61-16,6 0-88 15,1 0-274-15</inkml:trace>
  <inkml:trace contextRef="#ctx0" brushRef="#br0" timeOffset="122152.294">20938 5724 951 0,'0'0'28'0,"0"0"47"15,0 0 37-15,0 0-35 16,0 0-76-16,0 0-1 15,22-14 0-15,20 14 15 16,5 0-6-16,0 0 3 0,-7 0-10 16,-9 0-1-16,-6 0 2 15,-6 0 0 1,-8-3 0-16,-3 0-3 0,-5 1 3 16,-3 2-3-16,0-3 0 15,0 0-2-15,0 0-6 16,0 0 4-16,0-2-69 15,-5-1-103-15,1-3-454 16</inkml:trace>
  <inkml:trace contextRef="#ctx0" brushRef="#br0" timeOffset="122852.5518">21601 5551 623 0,'0'0'32'0,"0"0"-5"16,0 0 36-16,0 0 46 15,0 0-64-15,0 0-15 16,-16 0 6-16,16 0 5 0,0 0 13 15,0 0-4-15,0 0-3 16,0-3-18-16,9 0-29 16,12 0 1-16,6-2 10 15,8 3-3-15,0 2-4 16,-7 0-1 0,0 0-2-16,-7 10-1 0,-4-1 0 15,-4 7 0-15,-10-1-9 16,-3 3 7-16,-3 2 2 15,-21 1 1-15,-6-2 3 16,-2-3 7-16,-1-3-10 16,5-1 2-16,3-4-1 15,3-4-2-15,3 1 1 16,7-5 5-16,3 0-5 0,6 0 1 16,3 0-1-16,0 0 1 15,0 0-2-15,19-5-19 16,8-2 19-16,8 2 0 15,0 1 1-15,1 4-1 16,1 0 1-16,-2 0 4 16,-3 9-5-16,-5 6 0 15,-7 2-1-15,-2 0-1 16,-9 4-2-16,-2-1-2 16,-7 0 6-16,0-3 1 15,-7-1 1-15,-13-4-1 16,-8-2 6-16,-8-3 0 15,-7 0 3-15,3-4 0 16,4 0-2-16,4-3-1 0,4 0-6 16,6 0 0-16,6 0 1 15,6-3-2-15,7-2 0 16,3-4-9-16,6 1-46 16,21-5-126-16,11-1-344 15</inkml:trace>
  <inkml:trace contextRef="#ctx0" brushRef="#br0" timeOffset="123340.6285">22095 5581 939 0,'0'0'35'0,"0"0"96"15,0 0-41-15,0 0-29 16,0 0-19-16,0 0-22 15,16-41-20 1,-13 43 0-16,4 13-3 0,-2 7 3 16,3 5 5-16,-5 4-4 15,-3 2 1-15,0-1 1 16,0-2-1-16,0-2-2 16,0-6 2-16,-3-5-2 15,-3-5 1-15,3-2 1 16,2-6-1-16,1-1 1 15,0-3 0-15,0 0 0 16,0 0 3-16,0 0 0 0,0 0-1 16,1 0-4-16,14-3-5 15,4-6 5-15,7 4 3 16,2-1-3-16,2 3-2 16,3 2 1-16,-2 1 1 15,-1 0 0-15,-3 0-1 16,-4 0-1-16,0 0 2 15,-5 0 5-15,0 0-5 16,-9 0-1-16,-3 0-1 16,-2 0 1-16,-4 0-25 15,0 0 0-15,0-2-28 16,-15-5-84-16,-4 0-103 0,2 1-207 16</inkml:trace>
  <inkml:trace contextRef="#ctx0" brushRef="#br0" timeOffset="123571.0132">22307 5653 629 0,'0'0'130'16,"0"0"36"-16,0 0-33 15,0 0-34-15,0 0-44 16,0 0-13-16,-31-62-12 16,31 62-19-16,0 7-11 15,-2 15 0-15,-1 14 0 16,2 4 14-16,-2 10-3 0,3-2-7 15,0-1 0 1,0-2-1-16,0 0-3 0,4-5 0 16,5 0 0-16,-2-5-53 15,-4-4-105-15,-3-12-666 16</inkml:trace>
  <inkml:trace contextRef="#ctx0" brushRef="#br0" timeOffset="124770.6046">22769 5561 691 0,'0'0'48'0,"0"0"48"16,0 0-6-16,0 0-7 15,0 0-36-15,0 0-31 16,-15 0-16-16,23 0-7 0,19 0 7 15,14 0 46-15,13 0-11 16,6 0-4-16,1 0-14 16,-3 0-9-16,-6-2-1 15,-8 0-4-15,-11-1 1 16,-11 3-3-16,-9-3 0 16,-7 2-1-16,-6-1-6 15,0 2-19-15,0 0-35 16,-13 0-29-16,-13 0-23 15,-8 3-149-15,-2 5-277 16</inkml:trace>
  <inkml:trace contextRef="#ctx0" brushRef="#br0" timeOffset="124962.6251">22899 5600 462 0,'0'0'105'16,"0"0"38"-1,0 0 10-15,0 0-43 0,0 0-60 16,0 0-35-16,15 0 7 15,15 0 28-15,11 0-22 16,7 0-11-16,0 0-17 16,4 0 7-16,-7 0-7 15,-9 0 0-15,-9 0-9 16,-8 0-103-16,-4 0-207 16</inkml:trace>
  <inkml:trace contextRef="#ctx0" brushRef="#br0" timeOffset="125995.5298">23890 5498 349 0,'0'0'109'0,"0"0"-79"16,0 0 30-16,0 0 34 16,0 0-34-16,0 0-3 15,-28 27-27-15,28-27-4 0,0 0 15 16,0 0 43-16,0 0 15 15,2-4-7 1,7-6-59-16,1-5-20 0,1 1-3 16,4-3-2-16,-2 0-4 15,2-2 1-15,2 1-1 16,-1 2-2-16,0 4 3 16,-5 4-1-16,-5 3 9 15,-3 4-4-15,-3 1 9 16,0 0-13-16,0 0-5 15,0 0-7-15,0 9 1 16,0 8-1-16,3 4 7 16,4 7 2-16,1 2-1 15,2 0 1-15,0 1-1 16,0-2 1-16,-1 0 0 16,-2-1-2-16,-2 4 2 0,0-3-2 15,-2-1 0-15,-1 0 0 16,-1-1 0-16,-1-3 1 15,2 0-1-15,-2-7 1 16,1-2 0-16,-1-4-1 16,0-3 1-16,0-1 1 15,2-1-2-15,-1-5 0 16,1 1 0-16,-2-2 2 16,0 0-2-16,0 0 2 15,0 1-2-15,0-1-4 16,0 0 0-16,0 0 0 15,-2 0 2-15,-8 0 2 16,-6 0 5-16,-5 0-5 16,-2 0 3-16,-5 0-2 0,-4 0 3 15,0-1-4-15,2-1 1 16,3 1-5-16,5 1 8 16,7 0-3-16,2 0-1 15,11 0 0-15,0 0 0 16,2 0-3-16,0 0-3 15,10 0-11-15,21 0 6 16,19 0 11-16,16 1 5 16,5 2-5-16,-3-3 6 15,-4 0-8-15,-8 0 2 0,-9 0-6 16,-10 0-7 0,-16 0-9-16,-11 0-13 0,-10 0-70 15,-11-6-146-15,-16 2-380 16</inkml:trace>
  <inkml:trace contextRef="#ctx0" brushRef="#br0" timeOffset="127974.2859">19746 6733 417 0,'0'0'183'15,"0"0"-80"-15,0 0-9 16,0 0-45-16,0 0-5 16,0 0-27-16,0 0-12 15,1 0-5-15,-1 5 2 0,-16 0-2 16,-11 2 15 0,-4 0-2-16,-8-2 3 0,8-4 3 15,4-1 0-15,8 0 3 16,8 0-4-16,7 0 4 15,4 0 9-15,0-1 4 16,7-9-23-16,26-2-6 16,5 0-2-16,9 2 0 15,0 5-2-15,-6 3 1 16,-7 2-1-16,-6 0-1 16,-2 2 1-16,-5 8-2 15,-5 5 0-15,-4 1-5 0,-9 4 5 16,-3 3 0-1,-3 1 5-15,-19 0-5 0,-7-3 2 16,-4-2 0-16,-1-5 2 16,1-1-1-16,6-3-2 15,7-5 0-15,8-4 0 16,6 2 2-16,3-3-3 16,3 0 3-16,0 0 0 15,0 0 2-15,0 0-5 16,4-6-1-16,16 2-10 15,8 2 11-15,3 2 4 16,5 0-3-16,-3 0 1 16,-5 12-2-16,1 5 3 15,-5 2-4-15,-8 5 2 16,-7-2-2-16,-9-1 2 0,0 2-4 16,-21-2 5-16,-18-3-2 15,-10-2 9-15,-6-5-1 16,-5-2-3-16,2-1-1 15,6-5 3-15,7-2-1 16,11-1 1-16,11 0-3 16,10 0 2-16,7 0-5 15,4-7-2-15,2-3 0 16,2 0-10-16,17-1-85 16,9-2-121-16,4 2-224 15</inkml:trace>
  <inkml:trace contextRef="#ctx0" brushRef="#br0" timeOffset="128618.8316">20286 6899 628 0,'0'0'56'0,"0"0"60"15,0 0-33-15,0 0-11 16,0 0-39-16,0 0-17 16,-52-91-4-16,29 86 0 15,1 5-4-15,-7 0-6 16,-2 0 2-16,1 9 6 0,-1 6-9 16,6 4 13-1,1 1-13-15,12 2 1 0,3-1 3 16,9-3 0-16,0-1-5 15,0-3 2-15,18 2 2 16,4-8-2-16,5-6 11 16,7-2-4-16,1 0-5 15,-4 0 6-15,0-3-9 16,-7-11 6-16,-5-3-2 16,1-2 2-16,-6 2 15 15,-7-2 0-15,-3 7 4 0,-2 1 0 16,-2 4-3-1,0 1-2-15,1 5-7 0,-1 1 0 16,2 0-10-16,-2 0-4 16,0 0-6-16,1 10-3 15,2 11 9-15,0 6 1 16,2 4 0-16,-4 0 1 16,-1 4-1-16,0-1 1 15,0-3-1-15,0-2 1 16,0-4-2-16,-1-1 1 15,1-5 0-15,0 1-1 16,0-5 0-16,0-1 0 16,3-2 0-16,1-2 0 15,3-3 0-15,0-3 0 16,-6-3 1-16,2 3-1 0,-3-3-10 16,2-1-29-16,1 0-14 15,1 0-115-15,5-5-235 16</inkml:trace>
  <inkml:trace contextRef="#ctx0" brushRef="#br0" timeOffset="128949.9463">20575 7113 406 0,'0'0'580'0,"0"0"-530"0,0 0 9 15,0 0 9-15,0 0-51 16,0 0-17-16,-14-13 0 16,14 19 0-16,0-2 3 15,4-2 2-15,-4-2 1 16,0 0 9-16,0 0 18 16,1 0 17-16,1-9-11 15,-1-1-29-15,1-1-4 16,-2 1-5-16,1 2 1 15,-1 1-2-15,0 4-1 16,0-1 0-16,0 2-11 16,0 2-38-16,0 0-15 15,0 0-62-15,3 0-175 0,7 2-183 16</inkml:trace>
  <inkml:trace contextRef="#ctx0" brushRef="#br0" timeOffset="129398.406">20968 6872 679 0,'0'0'100'15,"0"0"36"-15,0 0-25 0,0 0-42 16,0 0-18-16,0 0-11 15,4-69-11-15,-4 69-21 16,-4 10-8-16,-15 15 0 16,-4 9 3-16,-4 1 1 15,3 2 0-15,6 0 3 16,2-4-6-16,7 4 6 16,7-4-6-16,2-4 1 15,5 1-1-15,13-7 0 16,9-4 0-16,1-6 0 15,3-7 6-15,-1-6-3 16,-3 0-3-16,-6 0 4 16,-6-8-2-16,-5-5 4 15,-6 0-5-15,-4 0-1 16,0-1 5-16,-14 0-5 0,-6 0-1 16,-4 6 0-16,2 0-1 15,5 2 0-15,4 5-6 16,4 1-39-16,3 0-40 15,5 0-87-15,1 0-279 16</inkml:trace>
  <inkml:trace contextRef="#ctx0" brushRef="#br0" timeOffset="129783.4103">21222 7028 572 0,'0'0'142'0,"0"0"-67"16,0 0 47-16,0 0 3 15,0 0-62-15,0 0-33 16,-10-17-16-16,10 17-4 15,9 0 4-15,10 0 7 16,13 0 12-16,2 0-14 16,3 0-5-16,-4 0-7 15,-5 2-2-15,-5-1 3 0,-2-1-6 16,-5 0-2 0,-6 0 7-16,-3 0-7 0,-7 0-1 15,0 0-3-15,0 0 0 16,-3 0 2-16,-11 0-53 15,-4 0-54-15,8 0-128 16,3 0-466-16</inkml:trace>
  <inkml:trace contextRef="#ctx0" brushRef="#br0" timeOffset="130495.6653">21861 6872 620 0,'0'0'40'0,"0"0"1"16,0 0 25-16,0 0 8 15,0 0-57-15,0 0-8 16,-49-9-3-16,38 12 11 15,-1-1 17-15,0-2 2 16,0 0-4-16,4 0 2 16,0-3-7-16,3-3-1 15,5-1-2-15,0 0 2 16,0-2-13-16,7 0-12 0,16 2-1 16,9 0 2-16,5 6-1 15,2 1 1-15,-2 0 1 16,-10 0-3-16,-2 8 1 15,-7 4-1-15,-6 5 0 16,-7 3-2-16,-5 0-1 16,0-2 3-16,-20 2 1 15,-7-3 7-15,-4 0-8 16,1-4 2-16,2-3 1 16,3-2-2-16,5-3 0 15,7 0 0-15,5-4 2 16,5-1-2-16,3 0 0 0,0 0 1 15,0 0-2 1,2 0-1-16,14 0-7 16,8 0 7-16,4 0 1 0,2 0 0 15,-2 0 2-15,-4 1-1 16,-3 12-2-16,-1-2 2 16,-8 6-2-16,-1-1 1 15,-6 1-2-15,-5-2 2 16,0 2 0-16,-16-4 7 15,-8 0 2-15,-9-5 10 16,-6-3-11-16,2 0 3 16,2-3-6-16,6-2 6 15,5 0-8-15,7 0-3 16,4 0 4-16,7-7-3 16,2 2-1-16,4-2-4 0,0-1-48 15,15-1-100-15,8-4-214 16</inkml:trace>
  <inkml:trace contextRef="#ctx0" brushRef="#br0" timeOffset="130893.7667">22207 6878 414 0,'0'0'548'0,"0"0"-482"15,0 0 33-15,0 0-13 16,0 0-47-16,0 0-13 16,12-81-26-16,-5 81 0 15,4 16 0-15,-2 7 4 16,-1 6-3-16,-4 5 0 16,-4-2 0-16,0 1 2 15,0-3-1-15,0-6-1 16,-4 0 1-16,4-4-2 15,0-4 0-15,0-4 1 16,0 1-1-16,5-7 0 16,10-2 0-16,8-2-3 15,11-2 3-15,9 0 7 16,1 0-5-16,0 0 4 0,-5-5-4 16,-8-2 0-16,-6-3-4 15,-10 5-10-15,-7-1-27 16,-5 2-22-16,-3-2-99 15,0 1-217-15</inkml:trace>
  <inkml:trace contextRef="#ctx0" brushRef="#br0" timeOffset="131184.1256">22450 6928 24 0,'0'0'762'0,"0"0"-639"0,0 0 5 15,0 0-13 1,0 0-54-16,0 0-16 0,-45-67-24 16,45 67-21-16,-2 14-5 15,2 14 3-15,0 5 2 16,0 8 8-16,0 0-1 16,0 2 1-16,0-1-1 15,0-1-1-15,0-2-5 16,0-3 2-16,2-1-1 15,3-4 0-15,-1-8-2 16,0 0 0-16,1-5 0 16,-3-3-3-16,-2-5-67 15,0-6-212-15</inkml:trace>
  <inkml:trace contextRef="#ctx0" brushRef="#br0" timeOffset="132963.1635">23000 6835 421 0,'0'0'66'0,"0"0"3"15,0 0 55-15,0 0-16 16,0 0-57-16,0 0-17 16,-4 0 0-16,4 0-2 15,0 0-3-15,0 0-5 16,0 0 7-16,0 0 0 16,0 0-25-16,8 0-1 15,14 0 24-15,11-3 3 0,6-7-15 16,2 8-7-16,-5-5-5 15,-3 6-3-15,-3-4-1 16,-8 3 1-16,-5 2 1 16,-7 0-3-16,-7 0-18 15,-3 0-59-15,0 0-45 16,0 3-80-16,-13 7-76 16</inkml:trace>
  <inkml:trace contextRef="#ctx0" brushRef="#br0" timeOffset="133278.7796">23092 6925 463 0,'0'0'108'16,"0"0"-20"-16,0 0 50 0,0 0-15 16,0 0-83-16,0 0-39 15,43 0 4-15,-12-1-4 16,0-2 3-16,1-1-4 15,-6 1 2-15,-4 0-1 16,-5 1 1-16,-5 0-1 16,-3 1 1-16,-6-2-1 15,-1 3 0-15,-2 0 4 16,0 0-2-16,0 0-3 16,0 0-10-16,0 0-43 15,0 0-26-15,0 0-43 16,0 0-11-16,0 0 40 0,0 0-25 15,0 0-30-15,0 0-85 16</inkml:trace>
  <inkml:trace contextRef="#ctx0" brushRef="#br0" timeOffset="135923.8792">23563 6797 635 0,'0'0'42'15,"0"0"44"-15,0 0 33 0,0 0-46 16,0 0-26-16,0 0-16 16,9-40-10-16,-5 40-7 15,-2 0 6-15,-2 0-12 16,0 0-8-16,0 17 4 15,0 8-4-15,0 4 5 16,0 2-1-16,0 2 0 16,0-9-2-16,0-4 0 15,0-6-1-15,0-6-1 0,0 1 0 16,1-9 3 0,4 0-3-16,3 0 0 15,8 0 8-15,9 0 18 0,5-2 0 16,4-5-17-16,4 6-2 15,1 0-2-15,2 1-4 16,-3 0 1-16,-3 0-1 16,-13 9-1-16,-5 1-4 15,-11-1-6-15,-6 7 10 16,0-2-1-16,-13 5 1 16,-15-1 3-16,-4-1 0 15,-5-1 1-15,5-7 3 0,-1 1-5 16,-2-1-1-1,3-4 0-15,4-2-1 0,2-1-1 16,4-2-55-16,6 0-104 16,2 0-197-16</inkml:trace>
  <inkml:trace contextRef="#ctx0" brushRef="#br0" timeOffset="136256.5178">23655 6771 673 0,'0'0'64'15,"0"0"33"-15,0 0 34 0,0 0-46 16,0 0-40-16,0 0-43 15,3-24 5-15,21 24 0 16,2 0 2-16,1 0-1 16,-5 0-6-16,-3 0-1 15,-4 0 0-15,0 0 0 16,-3 0-1-16,-3 0 0 16,1 0-3-16,-2 0-27 15,-2 3-27-15,1 4-81 16,3-2-143-16,1 0-217 0</inkml:trace>
  <inkml:trace contextRef="#ctx0" brushRef="#br0" timeOffset="136620.2562">24167 6972 845 0,'0'0'28'16,"0"0"-13"-16,0 0 5 15,0 0-14-15,0 0-3 0,0 0-3 16,-4 12 3-16,4-9-2 16,0-3 5-16,0 0 6 15,0 0 40-15,0 0 32 16,0 0-6-16,0 0-30 15,0 0-30-15,4-6-8 16,0 0-6-16,0 1 0 16,0 2-3-16,-3 1 1 15,-1 1 1-15,0 1-3 16,0 0-3-16,0 0 0 16,0 0-11-16,0 0-38 15,0 0-68-15,5 0-129 0,7 0-144 16</inkml:trace>
  <inkml:trace contextRef="#ctx0" brushRef="#br0" timeOffset="137048.367">24784 6750 839 0,'0'0'37'16,"0"0"3"-16,0 0 26 15,0 0 6-15,0 0-40 16,0 0-18-16,5-48-14 16,-5 49-2-16,0 17-6 0,-15 10 7 15,-6 9 2-15,-5 9 1 16,5 0-1-16,4-3 0 15,7-6 1-15,7 0-2 16,3-4-2-16,7-4 2 16,19-4 0-16,10-4-5 15,9-4 5-15,9-8 0 16,0-6 7-16,-8-3-3 16,-12 0 0-16,-11 0-3 0,-13-3 0 15,-4-6 3 1,-6-8 2-16,-2 0-6 0,-21 2-1 15,-9 1 1-15,0 8-9 16,2 6-38 0,0 0-109-16,0 3-301 0</inkml:trace>
  <inkml:trace contextRef="#ctx0" brushRef="#br0" timeOffset="139137.5291">19910 8170 812 0,'0'0'34'0,"0"0"-9"16,0 0 62-16,0 0-21 15,0 0-20-15,0 0-41 16,-4-16-5-16,4 35 0 16,0 5 7-16,0 5 1 15,0-3-2-15,0 1-4 16,0-3 4-16,0-2-6 16,0-5 2-16,1-1-2 15,2-3 2-15,-1-6-1 0,-1 0 0 16,3-3 1-1,1-3-2-15,4-1-4 0,7 0 4 16,7 0 8-16,8-2-7 16,3-5 9-16,5 1-9 15,-2 3 2-15,-1 2-2 16,0 1-1-16,1 0 0 16,-7 0 7-16,-7 10-4 15,-6 1-2-15,-8 5-2 16,-7 4 2-16,-2 3-2 15,-6 1 2-15,-23-2 6 16,-9 1 1-16,-12-3-4 16,-2-4 5-16,0-5-4 15,3-2-5-15,7-4 1 16,2-4 4-16,10-1-4 0,9 0 1 16,6 0 0-16,9-3-1 15,5-9-1-15,1-2-84 16,4-5-150-16,14-4-342 15</inkml:trace>
  <inkml:trace contextRef="#ctx0" brushRef="#br0" timeOffset="139500.5444">19987 8174 748 0,'0'0'35'0,"0"0"40"0,0 0 41 16,0 0-50-16,0 0-21 16,0 0-28-16,-16-28-17 15,26 28 3-15,10-2 10 16,7 2-6-16,9 0 2 15,4 0-7-15,2 0 2 16,1 0 6-16,-3 0-9 16,-6-4 6-16,-7 3-7 15,-12-2 2-15,-6 2 1 16,-4 1-3-16,-5 0-6 0,0 0 4 16,0 0-4-16,0 0 6 15,0 8-30-15,-4 6-60 16,4 3-194-16</inkml:trace>
  <inkml:trace contextRef="#ctx0" brushRef="#br0" timeOffset="139869.128">20638 8365 937 0,'0'0'24'16,"0"0"-11"-16,0 0-1 16,0 0 35-16,0 0-43 15,0 0-3-15,-9 20 3 16,9-10-1-16,0-3 2 16,0-3-2-16,0-3 4 15,0-1 13-15,0 0 32 16,0 0 6-16,0 0-11 15,0-7-10-15,0-4-21 16,0 0-10-16,0-2-1 16,2 3-4-16,2 4-1 0,-3-1 3 15,-1 4-3 1,0-1 0-16,0 4-1 0,0 0-2 16,0 0-29-16,0 0-33 15,8 0-93-15,-1 0-308 16</inkml:trace>
  <inkml:trace contextRef="#ctx0" brushRef="#br0" timeOffset="140304.4332">21166 8182 816 0,'0'0'30'0,"0"0"12"0,0 0 63 16,0 0-43-16,0 0-38 15,0 0-10-15,-87-51-11 16,57 74 0-16,-4 10-1 16,-3 6 0-16,0 4 5 15,7-2-3-15,9 1 1 16,6-2 2-16,14-4-1 15,1-3-1-15,17-4 0 16,18-5-3-16,7-7-2 16,5-11 1-16,0-3 10 15,-8-3-6-15,-9 0-3 0,-10-9 3 16,-8-5-2 0,-8 3 3-16,-4-1 1 0,-14-1-5 15,-15 2-1-15,-8 6 0 16,-1 1-1-16,4 4 0 15,7 0-1-15,8 0-3 16,8 0-24-16,11 7-73 16,0-2-194-16,16-1-396 15</inkml:trace>
  <inkml:trace contextRef="#ctx0" brushRef="#br0" timeOffset="140743.8673">21543 8436 430 0,'0'0'89'0,"0"0"12"16,0 0 47-16,0 0-35 16,0 0-48-16,0 0-18 15,-70 3-3-15,68-3-3 16,2 0-7-16,0 0-2 16,0 0-25-16,8 0-7 0,16 0 4 15,10 0 28-15,5 0-12 16,0 0-7-16,-1 0-9 15,-6 0-1-15,-4 0 0 16,-6 0-1-16,-2 0-1 16,-5-3 1-16,-8 3-1 15,-2 0-1-15,-5 0-6 16,0-3-10-16,0 3-15 16,0 0-42-16,0 0-51 15,6 0-156-15,12 0-400 16</inkml:trace>
  <inkml:trace contextRef="#ctx0" brushRef="#br0" timeOffset="141098.4282">22197 8231 813 0,'0'0'67'16,"0"0"-15"-16,0 0 32 16,0 0-1-16,0 0-38 15,0 0-20-15,-8-54-21 0,8 56-4 16,0 16 0-16,0 6 0 16,0 7 6-16,3 3 5 15,-2 2 3-15,2 3 5 16,2-2-1-16,1 1-4 15,2-6-2-15,2-3-3 16,0-2-1-16,1-4-7 16,1-3 5-16,-3-3-4 15,0 0-2-15,-2-5 3 16,-7-2-3-16,0-1-37 16,-10 1-109-16,-14-9-423 15</inkml:trace>
  <inkml:trace contextRef="#ctx0" brushRef="#br0" timeOffset="141744.5356">19771 8853 689 0,'0'0'21'0,"0"0"-15"16,0 0 8-16,0 0 94 0,0 0-60 15,0 0-44 1,-114-11 9-16,148 12-13 0,22 3 46 16,32 2 7-16,29-6-5 15,26 0-21-15,19 0-7 16,16 2 8-16,14 0-22 16,13 4 10-16,6 0-11 15,4 5 7-15,-6-1-2 16,-16-3 2-16,-17-1-9 15,-21 2 1-15,-27-6 2 16,-28-2-2-16,-26 0 4 16,-26 0-6-16,-22 0-1 15,-13 0 0-15,-13 0-1 0,0 0-21 16,-13 0 17 0,-17 1 1-16,-15 8-45 0,-10 1-71 15,-6 4-98-15,2-8-222 16</inkml:trace>
  <inkml:trace contextRef="#ctx0" brushRef="#br0" timeOffset="142480.6791">20987 9198 447 0,'0'0'25'16,"0"0"8"-16,0 0 50 15,0 0 18-15,0 0-45 16,0 0-2-16,-12 12 23 16,12-12 31-16,9-3-23 15,1-10-39-15,5 3-24 16,-4-3-5-16,-1-1-1 15,2 1-5-15,-3 0-3 16,0 3-2-16,0 3 0 16,-5 4-2-16,-2 1 1 15,-2 2-4-15,0 0-1 16,0 0-1-16,1 2-5 0,1 15-7 16,-1 6 13-16,1 8 5 15,-2 5-2-15,1 6 0 16,2 0 0-16,2-1-2 15,-1 1 2-15,2-5-1 16,-3-1-1-16,-3-5 0 16,0-5 0-16,0-6 0 15,0-8-1-15,0 2 1 16,0-8-1-16,0-2 1 16,0-1-1-16,0-3 1 0,0 4 0 15,0-4-1 1,0 0 0-16,0 0 0 0,0 0-2 15,0 0-2-15,-11 0 4 16,-2 0 7-16,-4 0-4 16,-5 0-3-16,0 0 2 15,-2 0-2-15,1 0 0 16,3 0 1-16,1 0-1 16,7 0 0-16,1 0 1 15,8 0-1-15,3 0 0 16,0 0 0-16,0 0-2 15,3 0-3-15,20 0 4 16,11 0 1-16,13 0 4 16,5-4-1-16,3 4 0 15,-2-1-1-15,-2-1-2 0,-6 2 0 16,-2-1-16-16,-6-2-36 16,-7 0-86-16,-10 0-126 15</inkml:trace>
  <inkml:trace contextRef="#ctx0" brushRef="#br0" timeOffset="143835.9718">22122 8395 319 0,'0'0'160'16,"0"0"-94"-16,0 0 26 16,0 0 19-16,0 0-70 15,0 0-18-15,-1 0 11 0,1 0 18 16,0 0 1 0,0 0-9-16,0 0-12 0,0-6-19 15,0-2-2-15,3-1-1 16,1-2-2-16,3-1-2 15,-1 1 2-15,0-5 2 16,0 5-2-16,0-1 1 16,0-2 3-16,-1 3 3 15,-2-3 4-15,1 3-4 16,-1 5-3-16,-1-1-6 16,-1 4 0-16,-1 2 1 15,0 0-5-15,2 1-1 0,-2 0-1 16,0 0-2-16,0 0-2 15,0 0 1-15,0 0-1 16,1 5 4-16,2 8 0 16,1 1 0-16,-2 5-1 15,0 2 1-15,2 1 2 16,-3 5 2-16,1-1-4 16,-1-2 1-16,1 4-1 15,4-5 3-15,-2 2-2 16,2 0 2-16,2-2-2 15,-2-2 1-15,3-1 1 16,1-1-2-16,-2-2-1 16,-1 0 1-16,-1-5 0 15,4-1-1-15,-2-2 0 16,1 2 0-16,-1-1 1 16,0-2 0-16,-5-1 1 0,0-2-2 15,-1-2 1-15,-2 0-1 16,0 0 0-16,0 0 0 15,0-1-2-15,0 1 2 16,-2-3 0-16,-10 2 1 16,-6 1 2-16,-5-2-3 15,-4-1 4-15,0 0-2 16,3 0-1-16,3 0 0 16,5 0 0-16,7 0 0 15,3 0 0-15,4 0-1 0,2 0 3 16,0 0-1-1,0 0-2-15,2 0-2 16,17-4-3-16,8-1 1 0,10-3-1 16,4 4 10-16,1 2-10 15,1-1-6-15,-9 1-46 16,-7 0-105-16,-12-5-275 16</inkml:trace>
  <inkml:trace contextRef="#ctx0" brushRef="#br0" timeOffset="146078.3673">22624 8470 662 0,'0'0'32'0,"0"0"60"15,0 0-2-15,0 0-17 16,0 0-32-16,0 0-29 16,0 0-8-16,-10 5-3 0,13-2 0 15,14-3 18 1,8 3 2-16,8-3 6 0,3 0-10 15,-2 0 6-15,-7 0-14 16,-3 0-3-16,-11 0-3 16,-6 0-3-16,-5 0-12 15,-2 4-91-15,-2 1-56 16,-17 5-189-16</inkml:trace>
  <inkml:trace contextRef="#ctx0" brushRef="#br0" timeOffset="146275.8397">22643 8590 549 0,'0'0'74'15,"0"0"-10"-15,0 0 35 0,0 0 3 16,0 0-88-16,0 0 15 16,92 2-18-16,-53-2 0 15,-5-2-11-15,0-2-1 16,-2 4-50-16,1-2-49 15,-2-6-118-15,0 2-320 16</inkml:trace>
  <inkml:trace contextRef="#ctx0" brushRef="#br0" timeOffset="146747.5717">23515 8243 931 0,'0'0'24'0,"0"0"57"16,0 0 13-16,0 0-44 15,0 0-44-15,0 0-6 16,2 31 0-16,-2 10 2 15,-5 5 0-15,-1 1-1 16,1-7 1-16,4-3-1 16,-1-8-1-16,1-6 1 15,-4-6-1-15,3-7 2 16,-1-4-2-16,1-4 0 16,1-2 0-16,1 0 5 0,0 0 0 15,0 0 0-15,0 0 0 16,0 0-2-16,0 0 0 15,0 0-3-15,8 0 0 16,15-7-3-16,4-1 1 16,7 1 2-16,2 0 1 15,-1 1 0-15,-2 5 3 16,-7-2-4-16,-2 1 0 16,-8 2-9-16,-5 0-33 0,-2 0-61 15,-2-3-70 1,-1-2-160-16</inkml:trace>
  <inkml:trace contextRef="#ctx0" brushRef="#br0" timeOffset="147043.927">23738 8372 13 0,'0'0'826'15,"0"0"-747"-15,0 0 34 16,0 0-10-16,0 0-44 15,0 0-29-15,-36-57-25 16,36 57-5-16,0 20-5 16,0 6 5-16,1 13 7 15,2 0 0-15,1 3-3 0,-1 1 1 16,-3-2 0 0,0-3 0-16,0-5-4 0,0-4 0 15,0-4 0-15,0-3-1 16,0-5 2-16,0 0-2 15,2-6-2-15,1-3-26 16,2-5-53-16,8-3-142 16,8 0-186-16</inkml:trace>
  <inkml:trace contextRef="#ctx0" brushRef="#br0" timeOffset="147427.9016">24183 8342 902 0,'0'0'33'0,"0"0"4"15,0 0 44-15,0 0-17 16,0 0-39-16,0 0-25 16,-53 9-4-16,24 35 4 15,2 5 2-15,2-6 0 16,12 3-2-16,8-8 0 15,5-6-4-15,3-3 4 16,17-9-6-16,6-7 4 16,4-5 2-16,-2-8 4 15,-1 0 0-15,-7 0 6 16,-2-12-8-16,-8-3 4 0,-5 1 0 16,-5-3 1-16,0 3-5 15,-5-1-1-15,-17 5-1 16,-6 5 0-16,-2 1-1 15,0 4-1-15,6 0-14 16,5 0-45-16,6 0-22 16,10 7-85-16,3-5-186 15</inkml:trace>
  <inkml:trace contextRef="#ctx0" brushRef="#br0" timeOffset="147803.1464">24489 8375 823 0,'0'0'54'16,"0"0"40"-16,0 0-21 16,0 0-25-16,0 0-44 15,0 0-2-15,-115 70 0 16,99-30-1-16,7-1-2 15,9-6 2-15,0-4-2 16,16-2 3-16,8-10-4 16,3-5 2-16,3-11 0 15,-2-1-2-15,-5 0 4 0,-4-11 4 16,0-9 2 0,-8-2-1-16,-1-1 0 0,-6-4-4 15,-4 1 1-15,0-1-3 16,-14 5-1-16,-8 2-3 15,-5 6-19-15,1 5-24 16,4 2-37-16,8 7-44 16,10 0-134-16,4 0-304 15</inkml:trace>
  <inkml:trace contextRef="#ctx0" brushRef="#br0" timeOffset="148161.2098">24856 8260 802 0,'0'0'51'16,"0"0"37"-16,0 0-21 16,0 0-21-16,0 0-33 15,0 0-13-15,-40 6 0 16,32 19 0-16,8-3 0 15,0-3 0-15,2-2-2 16,14-5-6-16,4-8 2 16,0-4 6-16,-3 0 0 15,-2 0 6-15,0-13 5 16,-6-1 0-16,-4-2 3 16,-5 2-8-16,0-1-5 0,0 2 4 15,-1-1-4-15,-6 2-2 16,-1 4 1-16,4 5-35 15,2 0-41-15,2 3-83 16,0 0-213-16</inkml:trace>
  <inkml:trace contextRef="#ctx0" brushRef="#br0" timeOffset="148473.4613">25123 8124 332 0,'0'0'420'15,"0"0"-254"-15,0 0-42 16,0 0-30-16,0 0-34 16,0 0-30-16,9-60-28 15,-9 84-2-15,-7 16 0 16,-14 17 0-16,-9 11 2 16,-6 11 0-16,-4 0 0 15,2 4 1-15,4-10-3 16,0-8 0-16,7-4 2 15,0-8 0-15,6-8-2 16,4-3 2-16,3-8-1 16,5-7-1-16,4-7 0 15,5-11-2-15,0 0-2 16,5-9-63-16,23 0-49 0,8-9-68 16,6-11-150-16</inkml:trace>
  <inkml:trace contextRef="#ctx0" brushRef="#br0" timeOffset="148710.767">25065 8754 247 0,'0'0'176'16,"0"0"-40"-16,0 0 37 16,0 0-23-16,0 0-83 15,0 0-57-15,14-13-8 16,-27 33-1-16,3 1-1 16,4-4 4-16,6 0-3 15,0-5 1-15,7-2-2 16,19-6 1-16,2-4 5 15,2 0-1-15,-3-11 4 0,-7-2-5 16,-6-4-1-16,-7 3 2 16,-7-2 4-16,0 1-9 15,-19 0-3-15,-13 6-36 16,-3 1-83-16,-7 6-130 16</inkml:trace>
  <inkml:trace contextRef="#ctx0" brushRef="#br0" timeOffset="149152.6308">23526 9053 839 0,'0'0'26'0,"0"0"9"15,0 0 66-15,0 0-17 0,0 0-84 16,0 0 0-16,97-14 24 15,-14 14-11-15,10 0 1 16,8 0 4-16,-1 0 0 16,-6 0-6-16,0 0-3 15,-11 0-4-15,-5-7 6 16,-11 1-11-16,-11-1 5 16,-17-1 0-16,-18 3-3 15,-13 1-2-15,-8 0-10 16,0 4-8-16,-15 0-18 15,-18 0-80-15,-15 2-83 16,-10 6-181-16</inkml:trace>
  <inkml:trace contextRef="#ctx0" brushRef="#br0" timeOffset="149415.3462">23245 9232 717 0,'0'0'17'0,"0"0"-11"16,0 0 53-16,0 0 94 16,0 0-136-16,0 0 15 15,194 3 14-15,-63-8-6 16,17-1 2-16,10 0-22 16,-3-2 11-16,-7-1-16 15,-20 1-7-15,-31-1-4 16,-25-3-8-16,-29 2 4 15,-26-1-39-15,-17 0-17 0,-12 5-45 16,-27-2-95-16,-12 0-212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26:52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19169 4729 541 0,'0'0'49'0,"0"0"9"15,0 0-19-15,0 0 10 16,0 0-26-16,0 0-15 16,0 0-7-16,0 0 8 15,-7 0 8-15,-6 0 31 0,-3 0 2 16,-8 0-12-16,-1 0-15 15,-4 0-6-15,3 0-9 16,2 0 3 0,6 0-4-16,6 0 9 0,6-2-11 15,3 0 10-15,3 1 11 16,0-3-5-16,9 0-16 16,21-4-4-16,13 0 12 15,12 3-2-15,1 1-8 16,-1 4-3-16,-9 0 5 15,-11 0-5-15,-9 7 2 16,-7 0-2-16,-8 1 0 0,-4 1 0 16,-4 4-1-1,-1 1 2-15,-2 5-1 0,-2 0 8 16,-19-1-7-16,-9 1 9 16,-10 1 2-16,-2-3-8 15,-2 2 5-15,3-4-3 16,3 1-6-16,11-4 1 15,0-1 1-15,11-3-2 16,7-3 2-16,4-2-2 16,5-3 0-16,0 0 0 15,0 0-1-15,14 0-15 16,8 0 16-16,9 0 3 16,4 0 0-16,0 4 1 15,-4 1-3-15,-2 2 0 16,-7 0-1-16,-2 3 0 0,-11-1-2 15,-5 2-2 1,-4-4-1-16,0 3 5 0,0-1 5 16,-17 2 1-16,-11 0 2 15,-8 1 3-15,-5 0-2 16,-5-5-8-16,1 3 5 16,0-3-5-16,2-2 2 15,9 3 0-15,7-5-3 16,12-3 0-16,9 0-4 15,6 0-8-15,3-11-49 16,22-5-161-16,12-5-426 16</inkml:trace>
  <inkml:trace contextRef="#ctx0" brushRef="#br0" timeOffset="561.502">19873 4810 191 0,'0'0'716'16,"0"0"-650"-16,0 0-1 15,0 0 0-15,0 0-18 16,0 0-17-16,-27-151-16 16,18 146-5-16,-3 5-8 15,-8 0 0-15,-11 12-1 0,-3 13 3 16,-1 1-3-16,6 0 1 15,6-3 1-15,7-2-2 16,9-4-3-16,4-4 1 16,3-2-3-16,0-1-8 15,3-5 9-15,14-3 4 16,3-2 1-16,10 0 10 16,-2-7-10-16,0-10 6 15,1 1-3-15,-4-2-3 16,-1-1 2-16,-6 3-1 15,-3 5 8-15,-9 5 2 16,-3 3-1-16,-3 3 3 16,0 0-14-16,0 3-10 15,0 17 4-15,0 8 6 0,-3 3 7 16,-2 5-3-16,1-2-2 16,1 2 0-16,-3 1-2 15,3-2 2-15,0-2-2 16,3-7 1-16,0-2-1 15,0-7 0-15,0-5 4 16,0-1-4-16,0-5 0 16,0-2 0-16,0 0 0 15,0-4 0-15,0 0-1 16,0 0-33-16,12 0-53 16,3-8-220-16,2-9-512 15</inkml:trace>
  <inkml:trace contextRef="#ctx0" brushRef="#br0" timeOffset="870.6758">20077 4992 906 0,'0'0'52'16,"0"0"-25"-16,0 0-19 15,0 0 12-15,0 0-2 16,0 0 4-16,-8 23-3 15,8-21-10-15,0-2 3 0,0 0 23 16,6 0 17 0,2-11 0-16,1-6-32 15,-2 6-9-15,-1-1 8 0,-4 3-12 16,-2 2 1-16,0 2-8 16,0 5 0-16,0-3 0 15,0 1 0-15,0 2-9 16,0 0-37-16,0 0-33 15,-2 0-43-15,-1 2-85 16,3 1-284-16</inkml:trace>
  <inkml:trace contextRef="#ctx0" brushRef="#br0" timeOffset="1289.5944">20601 4783 809 0,'0'0'35'0,"0"0"52"0,0 0 7 15,0 0-21-15,0 0-28 16,0 0-16-16,23-101-14 16,-23 101-13-16,-10 13-1 15,-19 16-1-15,-7 8 2 16,-5 6-1-16,5-2 4 15,6 0-2-15,5 1-1 16,10-3-2-16,8-1 1 16,7-3-1-16,0-7 0 15,21-6-2-15,3-10-1 0,6-5 3 16,-1-7 0-16,-1 0 0 16,-5-11 0-16,-4-8 10 15,-8 1-5-15,-4 0-4 16,-7 0 4-16,-2 2 6 15,-18 2-10-15,-5 5 4 16,-1 1-3-16,5 6 0 16,2 2-4-16,8 0-22 15,6 10-46-15,5-1-107 16,2-1-435-16</inkml:trace>
  <inkml:trace contextRef="#ctx0" brushRef="#br0" timeOffset="1704.4845">20932 4949 548 0,'0'0'17'0,"0"0"31"15,0 0 83-15,0 0-52 16,0 0-52-16,0 0-16 16,-36-10 2-16,34 10 13 0,0 0 11 15,2 0 11-15,0 0 11 16,0 0-14-16,0 0-6 16,5 0-37-16,25 0 12 15,21 3 8-15,13 2 17 16,3-2-29-16,-4 0-5 15,-13-2 5-15,-11-1-9 16,-10 0 3-16,-13 0-3 16,-10 0-2-16,-6 0 1 15,0-1-10-15,-9-3 4 16,-10 2 1-16,-2 2-8 16,5 0-28-16,2 0-64 15,11 0-80-15,3 0-354 0</inkml:trace>
  <inkml:trace contextRef="#ctx0" brushRef="#br0" timeOffset="2469.5205">21953 4848 786 0,'0'0'11'0,"0"0"12"16,0 0 43-16,0 0-31 15,0 0-35-15,0 0 0 0,-19 12 1 16,13-7 7-16,-2 0-3 16,-2-5 16-16,-2 1 16 15,-1-1-7-15,-2 0-1 16,3 0-6-16,0-4-6 15,6 1-3-15,2-3 1 16,4 3 3-16,0-5-18 16,7 2-3-16,16-2-15 15,7 3 18-15,5 1 7 16,0 4-2-16,0 0-5 16,-6 9 0-16,-3 5-1 15,-5 0 1-15,-4 5 0 16,-4-1 0-16,-6 0 0 0,-5 2-3 15,-2-2 1-15,0 1 0 16,-14-3 4-16,-6-2 6 16,-7 0-7-16,-5-5 13 15,-2 1-11-15,1-3-1 16,6-2 3-16,4-3-4 16,12 1-1-16,1-2 3 15,10 1-2-15,0-2-1 16,0 0 0-16,0 0 5 15,6 0-5-15,13-6-22 16,10 1 15-16,5 3 7 16,3 2-1-16,-1 0 3 0,-5 0-3 15,-1 8 1 1,-5 7 0-16,-4 0-1 0,-1 5 1 16,-7 0 0-1,-3 0 2-15,-7-1 2 0,-3-2-4 16,0-3 1-16,-7-2 7 15,-15-2 2-15,-11-2 7 16,-3-5-7-16,-7 0 4 16,2-2-9-16,0-1 3 15,5 0-8-15,0 0 3 16,5 0-3-16,6 0 0 16,9-3-1-16,9-2-25 0,7-2-42 15,3-3-37-15,23-3-247 16,12-3-270-1</inkml:trace>
  <inkml:trace contextRef="#ctx0" brushRef="#br0" timeOffset="2947.7703">22428 4974 775 0,'0'0'81'16,"0"0"32"-16,0 0 0 15,0 0-47-15,0 0-54 16,0 0-12-16,10 1 1 16,-10 24-1-16,-6 0 5 15,2-2-4-15,2-4 0 0,1-5 1 16,1 0-2-16,0-7 2 16,0 0-2-16,0-7 3 15,0 3-3-15,0-3 1 16,11 0 0-16,5 0 4 15,7 0-1-15,4 0-1 16,3 0-2-16,0 0 4 16,1 0-5-16,-3 0 1 15,-1 0-2-15,-7 0 1 16,-2 3-2-16,-6 6 1 16,-1 1 2-16,-3-1-1 15,-3 2 0-15,-5 3-2 16,0 2 2-16,-3-1 0 15,-18 2 0-15,-3-5 2 0,-6-2 1 16,-3-1 6-16,0-2-5 16,2-1-2-16,1 0 0 15,5-1-2-15,1-5-2 16,3 0-11-16,5 0-29 16,1 0-20-16,6-4-85 15,5-9-268-15</inkml:trace>
  <inkml:trace contextRef="#ctx0" brushRef="#br0" timeOffset="3247.0715">22428 4932 453 0,'0'0'102'0,"0"0"17"15,0 0 0-15,0 0-32 16,0 0-7-16,0 0-35 16,-11-52-45-16,40 46 6 15,9-1-2-15,7 4 7 16,0 0 1-16,2 0-4 16,-3 0-1-16,-4 1-1 15,-3-1-5-15,-9 3 2 0,-9 0-2 16,-9 0-2-16,-10 0-24 15,0 3-68-15,-22 9-145 16,-17 1-61-16</inkml:trace>
  <inkml:trace contextRef="#ctx0" brushRef="#br0" timeOffset="3788.1482">19170 5530 691 0,'0'0'12'0,"0"0"-12"16,0 0 44-16,0 0 76 15,0 0-120-15,0 0 18 16,24-2-18-16,47 2 36 0,37 0 11 15,29 0-4 1,29 0-7-16,16 0-4 0,16 0-15 16,20 0-1-16,16 0-3 15,19 0-7-15,10 0 0 16,1 0-3-16,-15 2 0 16,-21 6 1-16,-19 1-1 15,-27-2-3-15,-24 0 2 16,-34-4 2-16,-35 0 0 15,-36-3-2-15,-28 0-2 16,-17 0 1-16,-8 0-1 16,-2 0-30-16,-27 0-46 15,-16 1-22-15,-18 5-130 0,-11-1-490 16</inkml:trace>
  <inkml:trace contextRef="#ctx0" brushRef="#br0" timeOffset="4648.9008">20981 6004 664 0,'0'0'17'0,"0"0"-16"0,0 0 5 16,0 0 15-1,0 0-14-15,0 0 1 0,-111 0-4 16,111 0 14-16,0 0 33 16,10-1 2-16,15-7-42 15,11-3-5-15,7 2 5 16,3 5 0-16,-3 3-1 15,-5 1 0-15,-7 0 6 16,-6 8-11-16,-5 6-1 16,-2 5-2-16,-8 1 1 15,-3-1 4-15,-7 1-7 16,0-3 4-16,-7 0-2 16,-11-3 2-16,-7-1 7 15,-5-4 0-15,0-4-6 16,1-2 5-16,8-2-7 15,5 1-1-15,5-2 5 16,5 0-6-16,1 0 4 0,5 0 0 16,0 0-2-16,0 0-3 15,0 0-3-15,2 0-9 16,8 0 8-16,6 1 4 16,8 4 3-16,5 3 0 15,3-2 2-15,0 5-3 16,-1 2-2-16,-4-3 0 15,-6 3 1-15,-3-2 0 16,-9 2 0-16,-6-1-1 16,-3-3 1-16,0 3-1 0,-18-4 7 15,-14 1 10 1,-14-4 0-16,-6-2-10 0,-6-1 0 16,1-2 0-16,3 0-2 15,8 0 6-15,8 0-6 16,8-6 1-16,13-2-1 15,7 0-1-15,10-4 7 16,0 1-11-16,12-4-37 16,14 2-27-16,8-1-56 15,4 1-258-15</inkml:trace>
  <inkml:trace contextRef="#ctx0" brushRef="#br0" timeOffset="5138.748">21388 6059 851 0,'0'0'57'0,"0"0"28"0,0 0-6 16,0 0-32-16,0 0-41 16,0 0-6-16,6 3 0 15,-7 17 5-15,-4-1-5 16,1 0 1-16,1-4 0 15,3-4 3-15,0 0-3 16,0-6-1-16,0-2 1 0,0 0-1 16,3-3-7-16,17 0 7 15,5 0 2-15,7 0 1 16,4 0 4-16,1 0-6 16,2 0-2-16,-1 0-4 15,-2 0 5-15,-1 3 1 16,-4 4 0-16,-6 1-1 15,-5 2 0-15,-5-1-2 16,-8 4 2-16,-2 1-1 16,-5 0 1-16,0-2-2 15,0 1 4-15,-14-2 1 16,-8-2-1-16,-5-3 2 16,-6 4 1-16,-4-4 2 15,0-2-5-15,1 5-2 16,5-5-2-16,10-1 1 0,4-3-1 15,7 0-13-15,5 0-12 16,4-9-31-16,1-11-106 16,0-2-350-16</inkml:trace>
  <inkml:trace contextRef="#ctx0" brushRef="#br0" timeOffset="5407.0267">21565 6070 144 0,'0'0'570'0,"0"0"-525"16,0 0 57-16,0 0 3 15,0 0-60-15,0 0-25 16,-65-17-20-16,65 17-13 0,14 0 3 16,16 0 10-1,11 2 18-15,7-2-10 0,1 0-2 16,-6 0 0-16,-4 0-2 15,-3-5 3-15,-11 0-5 16,-7-1-1-16,-9 1-1 16,-7-3-23-16,-2 4-34 15,-2-2-201-15,-16-3-419 16</inkml:trace>
  <inkml:trace contextRef="#ctx0" brushRef="#br0" timeOffset="6220.0552">22990 5134 26 0,'0'0'401'16,"0"0"-327"-16,0 0 19 15,0 0-14-15,0 0-27 16,0 0-14-16,-6 7-8 15,6-7-3-15,0 0 0 16,6 0 6-16,14 0 1 16,14-3 26-16,6-4-40 15,5 0-3-15,-1-2-9 16,-3 3-4-16,-5-1-1 16,-6 0-3-16,-9 7 0 0,-7-3-28 15,-14 3-49-15,0 0-135 16,-19 0-123-16</inkml:trace>
  <inkml:trace contextRef="#ctx0" brushRef="#br0" timeOffset="6421.0312">23017 5204 667 0,'0'0'97'0,"0"0"-24"16,0 0 4-16,0 0-20 15,0 0-56-15,0 0 8 16,81 0-6-16,-41 0-3 0,-2 0 4 16,0 0-4-16,-7 0-3 15,-5-1-71-15,-6-3-120 16,-6-1-51-16</inkml:trace>
  <inkml:trace contextRef="#ctx0" brushRef="#br0" timeOffset="12371.5563">23721 4942 136 0,'0'0'118'0,"0"0"-70"15,0 0 47-15,0 0-6 16,0 0-17-16,0 0-13 15,0 0-12-15,-2-9 4 16,2 8 3-16,0-1-8 16,0 0 3-16,0 2-11 15,0-3-6-15,0 3-5 16,0 0-3-16,0 0 14 0,0 0-6 16,0-2 0-16,0 1-1 15,0 1-5-15,0 0-7 16,0 0 0-16,0 0-16 15,0 0-3-15,0 3-3 16,0 17-5-16,0 9 8 16,0 7 5-16,0 4-3 15,0-2-1-15,4-1 1 16,3-4-1-16,-1-1 1 16,1-6-1-16,-2-7 0 15,-1-4-1-15,1-5 0 16,-2 1 2-16,0-6-2 0,-3-1 0 15,0-1-55 1,0-3-98-16,0 0-256 0</inkml:trace>
  <inkml:trace contextRef="#ctx0" brushRef="#br0" timeOffset="13248.8178">23988 4950 42 0,'0'0'0'0,"0"0"-33"16</inkml:trace>
  <inkml:trace contextRef="#ctx0" brushRef="#br0" timeOffset="13611.9718">23988 4950 214 0</inkml:trace>
  <inkml:trace contextRef="#ctx0" brushRef="#br0" timeOffset="14179.8522">23988 4950 214 0,'-16'9'69'0,"16"-9"-15"0,0 0 29 15,0 0-24-15,0 0-43 0,0 0-16 16,-5 11 0-16,4-11 19 16,1 3 13-16,-2-2 14 15,2-1 11-15,-2 0 27 16,-1 0-9-16,3 0-11 15,-3 0-21-15,1 0-1 16,-1 0-32-16,0 0-8 16,1 0 10-16,2 0 0 15,0-4 10-15,3-2-16 16,20-1-6-16,8 0 0 16,6 4 15-16,2 1-15 15,-5 2 3-15,-4 0 0 16,-6 2-3-16,-9 8-5 15,-3 3 5-15,-3 3 0 16,-8 4 0-16,-1 2 0 0,0 0 4 16,-6-1 5-16,-7-4-8 15,-2-1-1-15,-6-5 7 16,-4 2-2-16,2-6 2 16,4-1-6-16,6-2 7 15,7-1-7-15,6-2 2 16,0-1-2-16,0 0 3 15,0 0-4-15,3 0-6 0,14 0-1 16,7 0 7 0,7 3 3-16,1 3-2 15,-4 4-1-15,-4 1 0 0,-3 1-4 16,-5 2 4-16,-2 1-1 16,-7-3 1-1,-2-3-3-15,-1 0 1 0,-4-5 1 16,0 2 0-16,-14 1 1 15,-9 0 8-15,-8-1 10 16,-5 2-9-16,5-5-3 16,1 0-3-16,4-1-2 15,10-2 1-15,3 0-2 16,7 0-21-16,6-5-45 16,0-9-223-16</inkml:trace>
  <inkml:trace contextRef="#ctx0" brushRef="#br0" timeOffset="14510.6312">24608 4937 891 0,'0'0'45'15,"0"0"-3"-15,0 0-25 16,0 0-16-16,0 0 1 15,0 0 1-15,-76 80-3 16,76-58 0-16,11-3-1 16,9-6-1-16,5-6 2 0,0-7 6 15,-4 0-2-15,-2 0 5 16,-5-7-3-16,-2-3-2 16,-4-3 3-16,-3-1-2 15,-4-3 2-15,-1 3-5 16,0-1 0-16,-12 2-4 15,-10 2-33-15,-5 3-10 16,1 2-63-16,6 3-83 16,10-2-120-16</inkml:trace>
  <inkml:trace contextRef="#ctx0" brushRef="#br0" timeOffset="14793.8784">24954 4864 832 0,'0'0'48'0,"0"0"28"16,0 0 21-16,0 0-23 15,0 0-62-15,0 0-12 16,-19 27-4-16,-9 22 4 16,-13 14 2-16,-6 5 5 15,-5 2-7-15,4-4 0 16,5-6 4-16,7-7-3 15,6-5 0-15,8-7-1 0,5-6 2 16,4-4-1 0,5-6-1-16,8-7-4 0,0-5-10 15,10-6-92-15,20-7-135 16,12 0-309-16</inkml:trace>
  <inkml:trace contextRef="#ctx0" brushRef="#br0" timeOffset="15055.1764">24990 5353 671 0,'0'0'144'16,"0"0"-41"-16,0 0-41 15,0 0-59-15,0 0 0 16,0 0 4-16,-47 63-7 16,47-45 0-16,0-2-2 15,9-5 4-15,13-7 2 0,2-4 5 16,2 0 0-16,0 0-4 15,-8-12 2-15,-2-5 2 16,-10-3-5-16,-3-1 3 16,-3 1 3-16,-5-2-7 15,-17 3-3-15,-10 3-2 16,-15 3-51-16,-13 2-113 16,-12 1-431-16</inkml:trace>
  <inkml:trace contextRef="#ctx0" brushRef="#br0" timeOffset="16190.4498">24045 4986 355 0,'0'0'64'0,"0"0"24"16,0 0-7 0,0 0-34-16,0 0-32 0,0 0-8 15,-9-2 8-15,7 2 8 16,-1 0 4-16,0-1-5 16,3 1 6-16,0-4 26 15,0 4-4-15,0 0-14 16,0-1-6-16,2-2-30 15,13 2 4-15,6-3-1 16,5 1 4-16,0 2 4 16,-3-1 0-16,-1 2-8 15,-2 0 13-15,-2 0-6 16,-4 0-4-16,2 0-2 16,-5 0-2-16,-1 6-2 15,-3 2-1-15,-5 3-8 0,-2 3 5 16,0 5 1-16,-3 2 3 15,-12 0 7-15,1-1-5 16,0-3 5-16,-1-3 2 16,0-4-8-16,0 0 1 15,-4-4 0-15,1-2-1 16,-2-1 3-16,1-1 0 16,2 0 1-16,1-2-3 15,4 0 0-15,-1 0-1 16,5 1-1-16,2-1 0 15,2 0 3-15,1 0 0 16,1 0-2-16,-2 0-1 0,4 0 0 16,0 0 0-1,0 0 0-15,0 0-8 0,4 0 2 16,5 0-4-16,3 0 10 16,6 0 7-16,4 0-6 15,1 0 3-15,4 0 1 16,0 0 1-16,1 0-5 15,0 2-1-15,-3 6 5 16,1-1-4-16,-9 2-1 16,-1 0-3-16,-4 2-3 15,-5 0 5-15,-4-1-3 16,-3 2-3-16,0 2 2 16,0 0 5-16,-10 5 6 15,-8-2-3-15,3-3 3 16,-6-2-2-16,-6-2 5 15,-3-1-5-15,-5-4 8 16,-4-2-7-16,1-2 2 0,0-1-3 16,2 0 4-16,3 0-6 15,6-4 0-15,5-3 1 16,8 2-3-16,5 2-33 16,2-1-132-16,3-1-272 15</inkml:trace>
  <inkml:trace contextRef="#ctx0" brushRef="#br0" timeOffset="16784.403">23806 4998 340 0,'0'0'188'16,"0"0"-73"-16,0 0 12 16,0 0-10-16,0 0-67 15,0 0 15-15,-7-48-14 16,7 48-11-16,0 0-4 16,0 0-14-16,0 0-11 15,0 0-2-15,0 0-8 16,0 3-1-16,-3 14-2 15,-2 13 2-15,-4 6 5 16,-2 6 0-16,0 1 0 16,0 1 1-16,2-2-3 15,0-3 0-15,3-1 3 0,0-5-6 16,2-4 2-16,1-6-2 16,-3-6 2-16,3-1 1 15,2-6-2-15,1-2 1 16,0-4 0-16,0-3-1 15,0-1 2-15,0 0-1 16,0 0 0-16,0 0 2 16,0 0-4-16,0 0-14 15,4 0-155-15,9 0-512 16</inkml:trace>
  <inkml:trace contextRef="#ctx0" brushRef="#br0" timeOffset="17181.9089">23384 5663 818 0,'0'0'14'15,"0"0"1"-15,0 0 78 0,0 0-5 16,0 0-84 0,0 0-4-16,-43-14-1 0,109 14 1 15,36 5 29-15,28 1-7 16,21 0 1-16,5-2 3 16,-2-1 4-16,-3-1-4 15,-14-2 1-15,-20 0-16 16,-20 0-6-16,-20 0 4 15,-24 0-8-15,-20-1 3 16,-17-2-3-16,-14 2-1 16,-2-1-13-16,-6 2-28 15,-26 0-10-15,-18 0-15 16,-16 0-51-16,-10 9-166 16,-1-1-142-16</inkml:trace>
  <inkml:trace contextRef="#ctx0" brushRef="#br0" timeOffset="17482.7106">23730 5871 306 0,'0'0'173'0,"0"0"-124"16,0 0 80-16,0 0 13 16,0 0-87-16,0 0-27 15,-7 7 8-15,50-7 23 16,25-1 2-16,22-7-7 15,13-1-20-15,5 1-10 16,2-2-6-16,1 3 0 16,-5-3-8-16,-6 1 1 15,-16-2-6-15,-16 0-3 0,-23 1 1 16,-17 3-1-16,-18 1-2 16,-10 5 0-16,0-2-15 15,-11 2-7-15,-22 1-45 16,-14 0-41-16,-10 1-116 15,-2 6-478-15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0:49:48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14601 338 0,'0'0'39'16,"0"0"32"-16,0 0-8 15,0 0-6-15,0 0 5 16,0 0 4-16,0 0-2 15,-26-109-15-15,26 102-8 16,0 7-17-16,0 0-15 0,0 0-9 16,0 0 0-1,0 1-2-15,11 22-16 0,1 4 18 16,6 9 9-16,0 0-5 16,3-4 2-16,-2-2-3 15,2-7 2-15,-3-5-3 16,4-6 3-16,1-9-1 15,8-3 3-15,20-33 4 16,16-30 22-16,27-28-2 16,21-28-10-16,13-24-9 15,21-12-1-15,7-3-2 16,7 10-4-16,-12 21 5 16,-15 21 5-16,-17 17-4 0,-15 14-5 15,-20 11-2 1,-14 13 2-16,-19 15-4 0,-18 8 1 15,-17 15-3-15,-10 9 2 16,-6 4-2-16,0 0-2 16,0 0 0-16,0 0-13 15,0 0 1-15,0 0 6 16,0 0 8-16,-3 4 9 16,0 3-9-16,0-4 0 15,0 3 2-15,0-5 2 16,0 2 0-16,-1-3 0 15,4 0 2-15,0 0-5 16,0 0 5-16,0 0-4 16,-3 0-2-16,-2 4-74 0,-4 2-58 15,-4 1-3-15,-2 3-162 16</inkml:trace>
  <inkml:trace contextRef="#ctx0" brushRef="#br0" timeOffset="13045.5642">20894 11751 273 0,'-4'-14'382'0,"2"4"-371"0,2 1 14 16,0-4 9 0,2-2-10-16,7 4 1 15,0-3 1-15,-2 4 16 16,-1 3 2-16,-5 5 5 0,-1 0 8 15,0 2-16-15,0-2-11 16,0 2-10-16,0 0-10 16,0 0-10-16,0 0 0 15,4 13 0-15,-1 11-4 16,0 7 8-16,1 2-4 16,1 1 4-16,2-4-2 15,0-4 1-15,3-4-2 16,0-5 0-16,5-6 1 15,10-11 2-15,15-4 1 16,26-39 40-16,30-19-9 16,25-16-19-16,17-17-2 0,11-6-13 15,2 1 1 1,-5 11 0-16,-13 17-3 0,-23 15-1 16,-25 17 1-16,-21 8 2 15,-20 6-1-15,-12 9-1 16,-11 0 3-16,-6 7-2 15,-5 0-1-15,-5 7 4 16,-2 1-3-16,-3 0 2 16,0 2-3-16,0 0-1 15,0 0 1-15,0 0-2 16,0 0 2-16,0 0 0 16,0 0 0-16,0 0 0 15,0 0-1-15,0 0 1 0,0 0 0 16,0 0 0-16,0 0 1 15,0 0-1-15,0 0 0 16,0 0 0-16,0 0 0 16,0 0 2-16,0 0-2 15,0 0 1-15,0 0 1 16,0 0-2-16,0 0 0 16,0 0 1-16,0 0 1 15,0 0-2-15,0 0 0 16,0 0 0-16,0 0 1 15,0 0-1-15,0 0 0 16,0 0 0-16,0 0 0 0,0 0 1 16,0 0 0-16,0 0-1 15,0 0 2-15,0 0 0 16,0 0-2-16,0 0 0 16,0 0-6-16,0 0-66 15,0 4-106-15,-16 6-274 16</inkml:trace>
  <inkml:trace contextRef="#ctx0" brushRef="#br0" timeOffset="15144.9145">20784 13343 182 0,'0'0'47'0,"0"0"-7"16,0 0-14-1,0 0 48-15,0 0-23 0,0 0-8 16,0 0 9-16,25-29 11 15,-25 29 10-15,0 0-22 16,0 0 2-16,0-2-14 16,0-1 1-16,0 3-6 15,0-5-20-15,2 1 5 16,-2-2 22-16,1 2-16 16,-1-3-9-16,2 7 2 15,-1-3 17-15,-1 3-24 16,2-3 1-16,-2 3-4 15,1 0-3-15,-1 0-3 0,0 0-2 16,0-3 1-16,0 3 3 16,0 0-2-16,0 0-2 15,0 0 1-15,0 0-2 16,0 0 0-16,0 0-1 16,0 0 1-16,2 6-1 15,1 4 2-15,-2 2 2 16,4 0-2-16,-4 0 0 15,1 1 1-15,-2 0-1 16,3-2 1-16,0-2-1 16,0-2 2-16,0 0-2 15,1-4 0-15,2-3 0 16,17 0 0-16,14-20 3 16,27-13 5-16,17-16-1 0,13-8 4 15,7-6-6 1,6-9-4-16,0 0 2 0,-6 2 3 15,-7 3-9-15,-10 5 3 16,-7 10 0-16,-9 9 3 16,-15 6-3-16,-12 8 2 15,-13 11-1-15,-9 2-1 16,-8 7 1-16,-5 4-1 16,-1 2 0-16,-4 0 0 15,1 3-4-15,-2-2 8 16,0 2-5-16,0-2 1 15,0 0 0-15,0 2-3 16,0 0 7-16,0 0-4 16,0 0 0-16,0 0 0 0,0 0 0 15,0 0 0 1,0 0 2-16,0 0-3 0,0 0 1 16,0 0-3-16,0 0 3 15,0 0 0-15,0 0 6 16,0 0-6-16,0 0 0 15,0 0-4-15,0 0 9 16,0 0-5-16,0 0 0 16,0 0 0-16,0 0 1 15,0 0-1-15,0 0 0 16,0 0 1-16,0 0-1 16,0 0 0-16,0 0 0 15,0 0 0-15,0 0 0 0,0 0 0 16,0 0 0-1,0 0 0-15,0 0 1 0,0 0-1 16,0 0 0-16,0 0 0 16,0 0-4-16,0 0 8 15,0 0-8-15,-6 4-34 16,-20 15-45-16,-8 11-12 16,-6-3-220-16</inkml:trace>
  <inkml:trace contextRef="#ctx0" brushRef="#br0" timeOffset="16567.9665">19491 15413 656 0,'0'0'28'0,"0"0"-17"15,0 0 39-15,0 0-21 16,0 0-2-16,0 0-11 16,-12-16-13-16,12 16 3 0,0-3 18 15,0 3 19-15,0 0 12 16,0 0-17-16,0 0-16 15,0 0-13-15,0 0-5 16,0 6-4-16,7 7 5 16,2 4-2-16,-1 0 1 15,-1 0 4-15,1 2-5 16,0-8 0-16,-3 2 0 16,1-4-3-16,-1-2 2 15,-1 3-1-15,2-7 0 0,-2-3 0 16,2 0 1-1,14 0 2-15,14-7 27 0,30-28 40 16,32-18-39-16,31-22-16 16,31-16-4-16,19-8-2 15,14-4-1-15,0 2-8 16,-12 8 0-16,-18 11 1 16,-27 12 1-16,-20 19 4 15,-22 9 1-15,-18 9-3 16,-18 7 4-16,-15 6-7 15,-14 10 1-15,-13 1 1 16,-10 7 5-16,-4 2-1 16,0 0-2-16,0 0-6 15,0 0 0-15,0 0 3 16,0 0-2-16,0 0-1 0,0 0-2 16,0 0-20-16,-3 0-12 15,-10 0 6-15,-5 2-25 16,-4 1-34-16,-2 1-72 15,-6 1-204-15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29:16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12137 142 0,'0'-6'266'15,"0"-2"-212"-15,0 2 15 16,0 1-26-16,6-6 18 16,-2 4-17-16,4 0-6 15,-5 0 14-15,0 2-2 16,-3 5-1-16,2-3-9 16,-2 3-6-16,0 0-13 15,0 0-13-15,0 0-8 0,0 20 0 16,7 2 5-16,0 7 1 15,2 1-3-15,0-7 0 16,3-3-3-16,-3-9 2 16,6-8-2-16,3-3 2 15,13-4 21-15,15-29 23 16,14-9-13-16,7-12-18 16,8-8-3-16,-1-1-7 15,-2-4 2-15,-5 2-4 16,-7 5 0-16,-8 5 4 15,-15 9-4-15,-11 9-1 16,-6 13 3-16,-12 12-5 16,-6 7-4-16,2 5-5 0,-4 0 3 15,0 8-18-15,0 18-36 16,-17 12 1-16,-8 7-97 16,-2 5-79-16,-4-4-19 15</inkml:trace>
  <inkml:trace contextRef="#ctx0" brushRef="#br0" timeOffset="329.6875">1653 12058 528 0,'0'0'100'0,"0"0"8"16,0 0-16-16,0 0-30 15,0 0-38-15,0 0-18 16,-24 29-4-16,12-2 4 15,-1 2-4-15,1 1 10 0,4-7-4 16,4-6 1-16,4-7 9 16,0-6-16-16,0-1 4 15,0-3-6-15,6 0 7 16,19-17 42-16,17-16 21 16,12-6-37-16,10-8-28 15,-3-2 8-15,-6 0-9 16,-7 5-1-16,-2 1 0 15,-10 10-3-15,-9 7 1 16,-9 9-1-16,-5 7-20 0,-7 10-55 16,-1 0-66-1,-5 0-298-15</inkml:trace>
  <inkml:trace contextRef="#ctx0" brushRef="#br0" timeOffset="4845.2619">12816 12576 501 0,'0'0'26'16,"0"0"59"-16,0 0-30 16,0 0-1-16,0 0 3 15,0 0-25-15,0 0 6 16,14-115-8-16,-12 115-11 16,-2 0-15-16,0 0-4 0,0 11-1 15,0 14 1-15,0 4 7 16,0 1-6-16,0-6 1 15,0-8-1-15,3-7-2 16,11-7 2-16,2-2 3 16,13-11 41-16,14-25-8 15,5-6-18-15,7-4-7 16,-3-4-3-16,-4 6 0 16,-2 2-3-16,-7 5-1 15,-6 7-3-15,-9 7 4 16,-6 7-6-16,-8 4 1 15,-4 7 2-15,-6 5-2 16,0 0-1-16,0 0-7 0,0 0-33 16,-4 13-72-16,-18 8-30 15,-10 8-3-15,-7 5-75 16</inkml:trace>
  <inkml:trace contextRef="#ctx0" brushRef="#br0" timeOffset="5149.3735">12910 12625 301 0,'0'0'64'16,"0"0"3"-16,0 0-14 15,0 0 11-15,0 0-13 16,0 0-1-16,-22 34-18 16,22-34 0-16,0 0 9 0,0 0 8 15,0 0 21-15,9-3 2 16,15-16-21-16,14-11-22 15,4-4-11-15,3-2-9 16,-2 0-3-16,-4-1 1 16,-3 11-6-16,-10 0 3 15,-4 11-2-15,-9 6-1 16,-7 6-1-16,-6 3-1 16,0 0-18-16,0 0-28 15,-9 17-72-15,-17 11 3 16,-3 3-58-16,-7-1-162 15</inkml:trace>
  <inkml:trace contextRef="#ctx0" brushRef="#br0" timeOffset="12681.1507">2939 7295 5 0,'2'0'74'0,"-2"0"2"16,5 0-31-16,-5 0-25 15,0 0-11-15,0 0 1 16,0 0 1-16,0 0-3 15,0 0-3-15,0 0-5 16,3 0 0-16,0 0-7 16,0 0 7-16,3 0 2 15,2 0 1-15,-2 0 5 16,4 0-1-16,2 0-1 16,1 0 7-16,-2 0-4 15,4 0-7-15,1-4 17 0,2-2-8 16,0-1 1-1,0 4 1-15,-3-1-9 0,1 1 1 16,-2 0-4 0,2 3 0-16,-4-3 3 15,1-1-3-15,-2 4 5 0,1 0-4 16,-2 0 1-16,-2 0-2 16,4 0 4-16,1-1-4 15,-1 1 0-15,4-1 7 16,-2 1-5-16,2 0-1 15,-4 0-1-15,-1 0-1 16,2 0 0-16,-7 0-1 0,3 1 1 16,-2 0 3-1,1 4-3-15,1-3 0 0,0-2 2 16,4 3 0-16,1-3-1 16,-1 3 8-16,2 0-7 15,6-2-2-15,-3-1 5 16,-2 3 1-16,5 1-6 15,-6-4 1-15,1 3-1 16,-5 0 1-16,1 1-1 16,-3 3 0-16,1-4 0 15,1 3 0-15,-1 1 1 16,-1 0-1-16,-3 2 0 16,4-1 0-16,1 0 0 15,-2 2 0-15,4 2 0 16,4 0 0-16,-4 1 0 0,2 0 0 15,-2 0 1-15,1-2-1 16,2 4 2-16,-4 0-2 16,3-3 0-16,0 2-2 15,1-1 1-15,-5 2 0 16,4-1 1-16,1 3 1 16,2 0-1-16,6 2-1 15,0 2-3-15,4 0 4 16,-1 0-23-16,1 8-61 15,2-3 83-15,3 3-96 16,3 6 97-16,-2-2-165 16</inkml:trace>
  <inkml:trace contextRef="#ctx0" brushRef="#br0" timeOffset="13360.3127">6168 9818 39 0,'0'0'12'0,"0"0"-10"15,0 0-2-15,0 0-23 16,0 0 16-16,0 0-16 16</inkml:trace>
  <inkml:trace contextRef="#ctx0" brushRef="#br0" timeOffset="13485.0342">6687 10135 20 0,'0'0'22'15,"0"0"-20"-15,0 0 14 0,0 0-13 16,0 0 50-16,0 0-53 16</inkml:trace>
  <inkml:trace contextRef="#ctx0" brushRef="#br0" timeOffset="13881.7031">7870 10654 12 0,'0'0'1'0,"0"0"3"16,0 0 42-16,0 0-24 16,0 0-22-16,0 0 0 15,227 56-1-15,-212-51-14 16,-8 0 9-16,-1-2 6 15,-2 0-10-15,4-2 10 16,-8 2 0-16,3-3-2 0,-1 2 5 16,5-2 0-1,5 3 1-15,9-3 3 0,4 0 13 16,8 0 48-16,0 0-68 16,-1-3-50-16,3-9-40 15,-2-2 83-15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29:47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12608 13251 282 0,'-14'0'52'15,"5"0"41"-15,0 0-32 0,-4 0-22 16,2 0 6-16,2 0 20 16,-1 0-18-16,-5 3-22 15,1 3-8-15,1 5 6 16,4-5-4-16,-1 0-1 15,5 1-8-15,5-7 2 16,0 0-1-16,0 0 6 16,0 0 18-16,18 0 13 15,21-3 16-15,19-11-26 16,10-5-16-16,7-1-6 16,-6-1-7-16,-8 4-7 15,-2 0-1-15,-4 0 8 16,-5 0-9-16,-4 0 1 0,-10 1 3 15,-6 2-3 1,-10 5 0-16,-7 1-1 0,-10 2-2 16,0 6-4-16,-3 0-41 15,0 0-44-15,-14 6 26 16,-11 8-93-16,-7 0-91 16</inkml:trace>
  <inkml:trace contextRef="#ctx0" brushRef="#br0" timeOffset="366.1051">12640 13343 229 0,'0'0'44'0,"0"0"46"0,0 0-26 16,0 0 6-1,0 0-19-15,0 0-20 0,-91 32-7 16,91-27-15-16,0-2 14 15,14-3 27-15,11 0 39 16,14 0-8-16,13-11-24 16,6-8-23-16,5-1-12 15,-3 1-7-15,0-2-4 16,-6-1-7-16,-3 5 12 16,-8 0-6-16,-6 3-2 15,-8 4-3-15,-11 4-4 0,-6 0 1 16,-6 3-2-16,-6 3 0 15,0 0-3-15,0 0 3 16,0 0 0-16,0 0-9 16,-6 3-14-16,-14 9-66 15,-2 2-36-15,-5-1-54 16,-3 1-128-16</inkml:trace>
  <inkml:trace contextRef="#ctx0" brushRef="#br0" timeOffset="40593.2343">18638 10324 684 0,'-15'-3'18'15,"5"1"-4"-15,8 1 11 16,2 1 80-16,0-2-55 15,0 2-31-15,0 0 0 16,16-2 7-16,22-2-14 0,14-2 0 16,12-1-2-16,9 4 1 15,1 0 4-15,-3 3-6 16,-5 0-9-16,-11 6 17 16,-14 15-17-16,-10 7 2 15,-9 12 0-15,-14 9-2 16,-8 14 10-16,-7 9 1 15,-19 1-1-15,-4-1-7 16,6-8-1-16,12-4-1 16,9-5 0-16,3-1-1 15,11-1 4-15,17-7-2 16,14-6 3-16,17-5 0 16,6-9-4-16,6-9 5 15,-2-3-5-15,-12-11 0 0,-18 0 2 16,-15-3 2-16,-17 0-4 15,-7 0 6-15,0 0 3 16,-7 0-1-16,-23 0-7 16,-12 0-1-16,-7 4-1 15,-3 9 0-15,1 7 1 16,6 10-1-16,4 12 0 16,11 8-2-16,9 13 1 15,8 6 1-15,7 5 0 16,6-2-1-16,0 2 1 0,13 1 0 15,6-6 0-15,4-6-1 16,2-4 0-16,-1-6 1 16,-8-6 1-1,-1-5-1-15,-9-5-1 16,-1-2 1-16,-5 2-2 0,-7 0 2 16,-16-2 2-1,-16-4-1-15,-15-8 1 0,-16-4 0 16,-13-5 0-16,-7-1 2 15,2-6-3-15,12-4-2 16,11-1-6-16,13-2-74 16,10 0-119-16,1-12-669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1:15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12940 13089 210 0,'-3'0'35'15,"0"0"49"-15,-2 0-49 16,4 0-15-16,1 0-9 16,0 0 2-16,-2 0 22 15,-1 0 15-15,-1 3-4 0,-4 0 7 16,-3 1 0-16,2-2-4 15,-1 5-7-15,-1-3-15 16,1 2 3-16,1 1-2 16,1 0-1-16,-3-2-8 15,9-4 11-15,1 3-3 16,1-4-6-16,0 0-1 16,0 0-1-16,0 0 26 15,26 0-1-15,26-14-2 16,26-10-8-16,18-5-16 15,15-3-12-15,4-2 2 16,-1-3-2-16,-5 4-1 0,-5 2-2 16,-15 1 1-16,-9-1-1 15,-8 2-3-15,-14 5 1 16,-12 5-1 0,-14 9 0-16,-17 0 0 0,-7 7 0 15,-1 2 0-15,-7 1-7 16,0 0 6-16,0 0-3 15,0 0 0-15,-4 0-1 16,-15 14-8-16,-12 8-32 16,-11 5-42-16,-4 0-62 15,-1-2-153-15,5-3-221 16</inkml:trace>
  <inkml:trace contextRef="#ctx0" brushRef="#br0" timeOffset="387.0794">13219 13244 351 0,'0'0'56'16,"0"0"37"-16,0 0-35 15,0 0 26-15,0 0-54 16,0 0-16-16,-115 33 17 16,139-33 62-16,21-9 11 15,17-8-21-15,19-8-40 16,10-5-22-16,5-2 1 15,0-4-5-15,5 0-2 0,-2 2 0 16,-2-1-6 0,-6 5 1-16,-11 1-8 0,-12 4 1 15,-19 3 3-15,-15 5-2 16,-10 5-2-16,-12 4 2 16,-6 6 1-16,-5-2-1 15,1 1 2-15,-1 3-6 16,-1 0 0-16,2 0-2 15,-2 0 1-15,0-4-1 16,0 4 2-16,0 0 4 16,0 0-4-16,0 0-4 15,0 0 1-15,0 0-45 16,0-3-130-16,9-14-219 16</inkml:trace>
  <inkml:trace contextRef="#ctx0" brushRef="#br0" timeOffset="2081.5881">933 13363 686 0,'0'0'23'0,"0"0"-9"16,0 0 11-16,0 0 47 16,0 0 3-16,0 0-31 15,-72-8 8-15,72 8-19 16,0-2-19-16,0 2-7 15,0 0 3-15,0-1 4 16,0 1-5-16,0 0 1 16,0-3 2-16,0 3 5 15,0-3 14-15,18-7 4 16,22-12-19-16,29-9 11 0,22-9-21 16,19-5 5-1,11-5-9-15,4-3 3 0,8-3 1 16,1-7-7-1,-4-3 2-15,-9 3 1 0,-12 7-1 16,-24 11 5-16,-24 8-4 16,-21 11 1-16,-22 6 3 15,-10 8-6-15,-5 7-6 16,-3 4 4-16,0 1 2 16,0 0 4-16,0 0-4 15,0 0-5-15,-3 6 0 16,-17 14-4-16,-7 7-41 15,-11 7-37-15,-1-1-72 16,-3-1-211-16</inkml:trace>
  <inkml:trace contextRef="#ctx0" brushRef="#br0" timeOffset="2645.4756">1000 13479 359 0,'0'0'23'0,"0"0"-15"16,0 0 8-16,0 0 44 0,0 0-14 15,0 0-29-15,-70 32 1 16,70-32 4-16,0 0-1 15,0 0 32-15,0 0 44 16,0 0 39-16,13-3-27 16,28-16-56-16,24-11-10 15,26-11-5-15,14-2-27 16,14-6 7-16,6-3-2 16,0-1-13-16,-4 0 1 15,-9 0-2-15,-8 3 10 16,-13 7-6-16,-19 4-5 15,-14 6 8-15,-22 10-8 0,-12 9 3 16,-12 4 1 0,-5 7-3-16,-7 3-2 0,0 0-7 15,0 0 6-15,0 0 0 16,0 0 2-16,0 0 0 16,0 0-1-16,0 0 1 15,0 0-3-15,0 0 4 16,0 0-2-16,0 0 1 15,0 0 0-15,0 0-1 16,0 0 3-16,0 0-2 16,0 0-1-16,0 0-8 15,-7 0-30-15,-5-3-58 16,1-1-6-16,-5 2-67 16,4-9-331-16</inkml:trace>
  <inkml:trace contextRef="#ctx0" brushRef="#br0" timeOffset="52215.3958">13788 7374 715 0,'0'0'8'16,"0"0"6"-16,0 0 37 16,0 0 54-16,0 0-40 15,0 0-35-15,0 0-15 16,-31-39-10-16,51 29-4 15,17 0 19-15,11-3-8 16,10 5-9-16,0 2 4 16,-8 6-7-16,-6 0-3 15,-11 16 3-15,-8 20-4 0,-14 24 0 16,-11 18 3-16,-20 19 2 16,-29 10 6-1,-12 1-2-15,-7-4-3 16,12-6 2-16,10-5-4 0,19-4 0 15,10-6 1-15,17-8 0 16,0-9 3-16,29-3-2 16,9-8 0-16,12-7-1 15,-2-9 1-15,-2-10-1 16,-7-5 4-16,-11-7-2 16,-4-4-3-16,-14 2 0 15,-4 2 1-15,-6 9-4 16,-1 12 5-16,-23 11-2 0,-13 17 7 15,-8 9-6-15,-1 6 1 16,-2 13 0-16,5 10-1 16,2 8 1-16,13 3-2 15,10 4 22-15,8-9-20 16,10 1-1-16,0 5 1 16,10 0 0-16,6-2 1 15,7 2-1-15,-1-2-2 16,8 0 0-16,3 6 1 15,2-1-1-15,1-6 2 16,-4-1-1-16,-9-4 1 16,-7-8-2-16,-11-8 1 15,-5-9-1-15,0-2 2 16,-14 0-1-16,-10-13-1 0,-8-5 0 16,-3-15 0-16,-10-14 1 15,-4-1 2-15,-10-9 0 16,1-4-3-16,-1-1 2 15,-7 4-6-15,-1-3-90 16,-5-9-311-16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3:06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20769 13033 143 0,'0'0'108'0,"0"0"-28"0,0 0-7 15,0 0 2-15,0 0-29 16,0 0-5-16,0-2 15 15,0 2 1-15,0 0-6 16,0 0-9-16,0 0-10 16,0 0-9-16,0 0-7 15,0 0 1-15,0 0-14 16,0 0 2-16,0 0-3 16,0 0 0-16,0 5 2 15,0 7-2-15,0 1 0 16,0 1-2-16,0 0 0 15,0 1 1-15,0-1 0 16,0 0 2-16,0 1-3 16,0-3 1-16,0 0 1 15,0-2-2-15,0-3 0 0,0-2 2 16,0 0-2 0,3-5 1-16,5 3 9 0,1-3 1 15,4 0 4-15,3 0 10 16,2-5-17-16,-4-3 4 15,0-1-6-15,2-2 0 16,-2 2 3-16,-2-2-6 16,2 1-2-16,-5 1 6 15,1 1 0-15,-1 2-5 16,0 3-1-16,0-1 0 16,3 0 0-16,0-1-1 15,3 4 0-15,4 1 0 16,-3 0 0-16,-2 0 1 0,-3 0-1 15,-3 0-1-15,-2 0 0 16,-3 10-3-16,2 0 2 16,-4 4 1-16,-1-1 2 15,0-4 1-15,0 4-1 16,0-4-1-16,2 2 0 16,-1-5 1-16,-1-1-1 15,3-5 0-15,-3 3 0 16,2-3 3-16,2 0 0 15,2 0 5-15,5 0 8 16,2 0 2-16,2-8-11 16,0-1 0-16,-2-4-3 0,2 4-2 15,0-5-1-15,-3 4 0 16,-3 4 1-16,-2 2-2 16,-5 4 0-16,-2 0 0 15,0 0-3-15,3 0 3 16,-3 0-4-16,3 0 1 15,0 0 3-15,2 0 3 16,2 0-2-16,-1 0 1 16,0 0-2-16,1 0 3 15,-2-3 2-15,1-4-5 16,0-3 3-16,-2 0-1 16,-1 1 0-16,0-5-1 0,-1 1-1 15,-1-1 1-15,-1 2-1 16,0-1 1-16,0 4-1 15,0-2 0-15,0 5 0 16,0-2 2-16,-1 2-2 16,-7 6 0-16,4-3 0 15,-2-1-1-15,4 4 0 16,-1 0 0-16,0 0 1 16,2 0 0-16,-2 0-1 15,0 0 0-15,0 0 1 16,-5 0-4-16,-3 0-6 15,-3 7-66-15,-1-1-69 16,3-3-242-16</inkml:trace>
  <inkml:trace contextRef="#ctx0" brushRef="#br0" timeOffset="2924.281">13468 8778 528 0,'0'0'13'0,"0"0"12"0,0 0 90 16,0 0-29-16,0 0-35 15,0 0 4-15,0 0-14 16,-52-90-36-16,48 95-5 15,-1 18 0-15,-1 10 3 16,0 5 0-16,1-7 0 16,5-5-3-16,13-13 0 15,40-13 4-15,38 0 32 16,48-32 36-16,39-16-41 16,33-8-19-16,8-5-2 15,-11-3-8-15,-30 5 0 0,-28-3-1 16,-37 2 1-16,-32 6 0 15,-31 14-2-15,-28 12 0 16,-22 17-1-16,-14 9-7 16,-37 2-66-16,-25 11 13 15,-27 16-37-15,-24 4-127 16,-28 2-160-16</inkml:trace>
  <inkml:trace contextRef="#ctx0" brushRef="#br0" timeOffset="3922.9844">4335 8883 565 0,'0'0'6'0,"0"0"13"16,0 0 68-16,0 0-39 16,0 0 18-16,0 0-40 15,-15-45-26-15,15 64-1 0,9 8 1 16,-1 8 5-16,5-1-2 16,-1-4-3-16,1-6 1 15,4-9 0-15,8-8 0 16,14-7 7-16,16 0 65 15,27-23-4 1,18-14-29-16,18-10-19 0,13-3-6 16,3-6-5-16,-1-2-2 15,-1 2-5-15,-6-3-2 16,-17 2 2-16,-18 8-3 16,-26 12 1-16,-25 10 1 15,-19 10 0-15,-7 5 1 16,-11 7 4-16,0 2 2 15,-3 3-1-15,0 0-4 0,0 0-4 16,0 0 0-16,0 0-1 16,0 0-1-16,0 0 2 15,0 0-2-15,0 0 2 16,0 0 0-16,0 0 0 16,0 0 0-16,0 0-1 15,0 0 2-15,0 0-1 16,3 0 0-16,-3 0 0 15,0 0 1-15,0 0 0 16,0 0-1-16,3 0 2 16,-3 0-2-16,0 0 1 15,0 0 1-15,0 0-2 16,0 0 2-16,0 0-1 16,0 0-1-16,0 0 2 0,0 0-2 15,0 0 1-15,0 0 1 16,0 0-2-16,0 0 0 15,0 0 0-15,0 0 0 16,0 0 0-16,0 0-2 16,0 3 1-16,0-1-7 15,0 8-104-15,-6 6 21 16,-10-5-149-16</inkml:trace>
  <inkml:trace contextRef="#ctx0" brushRef="#br0" timeOffset="19797.8667">13568 9712 104 0,'0'-10'40'0,"0"1"35"15,0-2-3-15,1 2 28 16,-1-1-50-16,4 0 6 15,3 0-26-15,-4 1 5 16,0 4 11-16,0 0-4 16,-3 5 0-16,0 0-8 15,0 0-21-15,0 0-13 16,0 10 0-16,0 7 1 16,0 2-2-16,0 1 6 15,0 0-3-15,0-4 1 16,3-2 2-16,0-5-5 15,1-1 0-15,3-3 2 0,1-4 4 16,6-1-6-16,11-3 66 16,11-17 13-16,9-8-74 15,12-5 14-15,8-6-2 16,-1 0-12-16,-2-8-5 16,0 4 6-16,-1-7 1 15,-3 3-5-15,-2 2 7 16,-11 12-12-16,-13 7 3 15,-12 9 0-15,-16 14-2 16,-4 3 1-16,-11 0 1 16,-17 20 0-16,-14 9-59 15,-7 12-78-15,0-5-105 16,1 3-216-16</inkml:trace>
  <inkml:trace contextRef="#ctx0" brushRef="#br0" timeOffset="20169.0609">13810 9690 358 0,'0'0'22'0,"0"0"43"16,0 0-4-16,0 0-41 16,0 0 19-16,0 0-36 15,-52 22 4-15,33 2-7 16,6-3 3-16,1-6-3 0,4-1 0 15,5-6 5 1,2-3-2-16,1-3-2 0,0-2 11 16,2 0-12-16,20 0 58 15,7-8 16-15,13-9-46 16,10-7-28 0,10-2 27-16,2-7-21 0,5-4 4 15,-8-2-10-15,1 0 5 16,-10 1-3-16,-10 6-4 15,-7 10 10-15,-15 1-4 16,-6 12-4-16,-8 1 2 16,-6 8-4-16,0 0-4 0,-16 13-35 15,-18 15-87 1,-6 1-100-16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3:54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8528 6574 150 0,'0'0'520'0,"0"0"-497"16,0 0 12-16,0 0 13 16,0 0-25-16,0 0-12 15,0 0-1-15,-6-6-9 16,9 6 11-16,4 0-8 15,-1 10 1-15,0 9 3 16,2 2-2-16,-2 4 6 16,-2-3-3-16,2-5 2 15,0-5-3-15,0-7 3 16,0-5 11-16,9 0 21 16,13-22 17-16,17-17-21 0,21-15-20 15,9-10-13-15,12-14 0 16,1 2-6-16,-4-3 0 15,4 0 4-15,-13 8-4 16,-7 6 0-16,-16 13-3 16,-16 13-8-16,-16 17-18 15,-12 12-15-15,-8 10 7 16,0 4-58-16,-22 26-22 16,-17 12-86-16,-10 8-264 15</inkml:trace>
  <inkml:trace contextRef="#ctx0" brushRef="#br0" timeOffset="451.4573">9044 6488 709 0,'0'0'217'16,"0"0"-203"-16,0 0-4 0,0 0 42 15,0 0-38-15,0 0-14 16,-34 3-1-16,24 31 1 16,3 2 2-16,-6-2 0 15,7-11-2-15,3-9 1 16,0-8 4-16,3-4-5 16,0-2 0-16,0 0 0 15,3-2-8-15,16-18 8 0,14-11 25 16,12-13-17-16,16-10-5 15,12-10-1-15,4-6 1 16,11-7 2-16,2-2-4 16,-2-4-1-16,-6 3 1 15,-12 8 3-15,-10 13-3 16,-15 14 0-16,-19 15 0 16,-9 13-1-16,-11 9 0 15,-3 5 0-15,-3 3-3 16,0 0-9-16,0 0 5 15,0 16-18-15,-6 8-3 16,-5 9-37-16,-2 3-57 16,1 2-86-16,-4-1 8 15</inkml:trace>
  <inkml:trace contextRef="#ctx0" brushRef="#br0" timeOffset="35218.0377">18229 5576 7 0,'0'0'5'16,"0"0"-1"-16,0 0 4 15,0 0 3-15,0 0-8 16,0 0 2-16,0 0 2 16,-98-8 34-16,86 7-7 15,-7-5-34-15,-10 2-57 16</inkml:trace>
  <inkml:trace contextRef="#ctx0" brushRef="#br0" timeOffset="37940.438">18003 5525 199 0,'0'0'65'0,"0"0"9"16,0 0-2-16,0 0-7 15,0 0-23-15,0 0 2 16,5 0 9-16,-5 0-12 0,0 0-17 16,0 0-12-16,-5-2-7 15,-3-1-1-15,-3 0-3 16,1-1 1-16,-4 2 3 15,1-3-4-15,-2-1 0 16,-2 1 0-16,0-1 5 16,-1 1-3-16,1-1 1 15,0 0 10-15,1 1-4 16,-4 2-1-16,2 0-2 16,-2 0-3-16,0 0-3 15,2 1 6-15,-6-1-6 16,2 3 0-16,-4-2 0 15,7-1 0-15,-8 3-1 16,0 0-1-16,2 0 1 0,-4 0 1 16,2 0-1-1,-1 0 0-15,-2 0 6 0,-2 0-5 16,-3-1-1-16,-1-2 1 16,-1 1-1-16,3 1 0 15,-2-1 1-15,0 0-1 16,2-1 2-16,0 0-2 15,-5 0 0-15,4 1 1 16,1 0-1-16,2 0 0 16,0-1 1-16,1 3-1 15,0-4 0-15,-1 1 0 0,-4 3 0 16,-2-3 3 0,1 3-3-16,-2-2 0 0,3 1 0 15,-5 0 0-15,1-1 0 16,1 1 0-1,0-3 1-15,4 4-1 0,-5-3 0 16,1 1 0-16,2-2 0 16,0 3 0-16,4 1 0 15,-6 0 2-15,0 0-2 16,0 0 1-16,-5 0-1 16,4 0 0-16,-3 0 0 15,1 0 0-15,4 0 0 0,-1 0 1 16,2 0-1-1,1 0-1-15,0 0 1 0,5 0 0 16,-2 0 1-16,1 1-1 16,0-1 0-16,-1 0 1 15,0 0-2-15,-4 0 2 16,6 0-1-16,-2 0 0 16,0 0 0-16,2 0 1 15,-2 0-1-15,0 0 0 16,1 0 5-16,6 0-5 15,-6 0-1-15,5 0-1 16,1 0 1-16,-3 0 1 16,4 0 0-16,-5 0 3 15,8 0-1-15,-4 0-2 0,6 0 1 16,1 0-1-16,0 0 1 16,3 0-1-16,-4 0 0 15,3 0 0-15,1 0 1 16,-1 4-1-16,-4 1 1 15,-5 0-1-15,-4 1 0 16,1 4 0-16,-1-3 3 16,1 1-3-16,0-1 0 15,-3 0 1-15,6 1-1 16,-3-3 1-16,9-1-1 16,1 1 1-16,5 0-1 15,2 1 0-15,-3 0 0 16,5 2 0-16,1-2 0 0,4 0 1 15,-2-1-1 1,-3 0 0-16,4 2 0 0,-1 2 0 16,0-1 1-16,-2 1-2 15,-1 1 2-15,6 0 1 16,-3-1-2-16,2 0 0 16,1-1 0-16,2-1 1 15,1 5-1-15,-1-3 0 16,1 2 1-16,-3 0-1 15,4 3 0-15,0-1 0 16,0 0 0-16,-2 0 0 16,2 1 1-16,0-3-1 0,0 3 0 15,0-3 2-15,0-2-2 16,0 1 2 0,0-4-2-16,0 2 0 0,2-2 2 15,2 3-2-15,-1-4 1 16,0 2 0-16,1-2 0 15,1 0-1-15,2 1 3 16,1 2 0-16,4 0 2 16,-2-1 3-16,2 2 0 15,2-2-1-15,-1 3 3 16,0 0-4-16,4 0-2 16,-2-3 4-16,2 2-7 15,3-1 3-15,-1 1 2 0,1-2-4 16,-2-1 2-16,-1 1 0 15,6-2 4-15,-7-1-5 16,7 2-2-16,-4-4 4 16,0 3-1-16,1-1 2 15,-5 1-6-15,3-2 3 16,-2 0-3-16,-1 0 1 16,0 0 0-16,-3 0 4 15,1-1-5-15,0 1 0 16,0-1 0-16,-3 1 0 15,3-2 1-15,7 2-1 16,-4-1 1-16,3-1 0 16,4 1-1-16,-1 0 0 15,1 3 1-15,0-1 0 16,0-2-1-16,-3 2 0 0,2-4-1 16,-2 5 1-16,-2-3 0 15,5-1 0-15,1 1 0 16,2-2 3-16,6 0-3 15,1 0 0-15,0 0 1 16,7 0-1-16,3 0 0 16,-1 0 2-16,0-2 0 15,-2-6-1-15,-4 6-2 16,-2-2 0-16,-1 1 1 16,3 0 2-16,-5 0 0 15,2 1-2-15,-2 0 0 16,4 2 3-16,3 0-3 15,4 0 0-15,2 0 0 16,-2 0 1-16,-3 0 2 0,-3 0-2 16,0 0 0-16,-7 0-1 15,6 0 0-15,1 0 0 16,3 0 2-16,7 0-2 16,2-4 0-16,4 1-1 15,-2 0 1-15,0 1 0 16,-6-1 0-16,-3 3 0 15,0-2 0-15,-4-1 1 16,-1 3-2-16,-1-3 1 16,-2-1 0-16,3-1 1 15,-2 3-1-15,6-4 1 16,3 3 0-16,2 0-1 0,1 0 0 16,-1-1 1-16,-6 1-1 15,0 3 1-15,-7-2-1 16,-2-1 0-16,-1 1 0 15,-6-3 0-15,0 2 1 16,-7-2 2-16,6-2-3 16,4-2 0-16,4-1 2 15,-1 2-2-15,3-3 0 16,1 5 0-16,-4-3 0 16,3-1 2-16,-2 1-2 15,-1-1-2-15,0 0 2 16,-2-1-1-16,-3 1 2 15,3-2-2-15,-7 2 0 0,-1 0 1 16,-3-1 0-16,-3 1 0 16,-4-2 3-16,-2 2-3 15,0-2 0-15,0 0 2 16,0-1 0-16,1-1 2 16,-2 0-4-16,0 0 1 15,6 1-1-15,-6 1 0 16,1 0 3-16,-2-1-1 15,2 1 6-15,-1-2-1 16,-2 3-2-16,3-5 0 16,-4 4 2-16,0-2 1 15,2 2 3-15,0-1-7 16,-2 1 1-16,0 2-1 0,-2-1-2 16,-1 6 1-16,0 1 1 15,0 1-3-15,0 0-1 16,0 3 0-16,0 0 0 15,-7 0-5-15,-20 4-63 16,-11 11-83-16,2-2-318 16</inkml:trace>
  <inkml:trace contextRef="#ctx0" brushRef="#br0" timeOffset="40061.281">2365 11615 432 0,'0'0'39'0,"0"0"7"16,0 0-10-16,0 0-27 0,0 0-9 15,0 0 6-15,0 0-5 16,22 31 6-16,-16-16-4 15,1 0 3-15,1-1 9 16,4 6 8-16,1-3 18 16,4-1-4-16,5-5-14 15,-3-1-1-15,4-3 7 16,-1-7-2-16,8 0 3 16,0 0-7-16,1-3-9 15,2-11 2-15,-3 0-8 0,-2-1 7 16,-1-2-8-1,-2-1 4-15,-2 1-6 0,-1-1-2 16,2 5 1-16,4-3-1 16,2 2 2-16,5 0-2 15,5 5-2-15,0 2 2 16,-3 3 0-16,-10 1-3 16,-9 3 0-16,-3-3 0 15,-9 3-1-15,-3-3-2 16,-3 2 3-16,0-2 1 15,3 0-1-15,-3 3-1 16,0-2-13-16,0-3-203 16</inkml:trace>
  <inkml:trace contextRef="#ctx0" brushRef="#br0" timeOffset="41470.1087">3060 11546 420 0,'0'0'75'0,"0"0"52"16,0 0-40-16,0 0 4 15,0 0-35-15,0 0-17 16,88-163 5-16,-60 151-23 15,2 9-14-15,3 3-1 16,-2 7-1-16,2 18-5 16,-3 11 3-16,0 8-2 15,4-4 1-15,-1 2 0 16,1-6-2-16,3-5 0 0,-4-5 2 16,-5-5-1-16,-5-12 1 15,1-6-1-15,-2-3 3 16,2-3 6-16,1-21 8 15,-2-2 5-15,5-8-12 16,-4 2-2-16,1 3 4 16,-1 8-6-16,-6 8-4 15,-5 10-3-15,4 3-1 16,2 7 0-16,11 9 2 16,3 1-2-16,7-5 1 15,6-2 0-15,2-10 2 0,6 0 0 16,1-3-2-1,0-13 3-15,-3-1-3 0,-10-2 0 16,-12 2 1-16,-15 0 0 16,-8 5-1-16,-7-1-9 15,-13-2-206-15,-11 6-639 16</inkml:trace>
  <inkml:trace contextRef="#ctx0" brushRef="#br0" timeOffset="42387.0548">6580 11797 569 0,'0'0'21'0,"0"0"68"16,0 0 7-16,0 0-23 15,0 0-21-15,0 0 3 16,33-124-25-16,10 99-19 15,2 6-4-15,7 2 1 16,2 3-6-16,-5 11 1 16,-3 3 1-16,-7 0-1 15,-3 14-3-15,-6 6 1 0,1-1 0 16,-2 1 0-16,2-4 0 16,-1-2 0-16,0-7 0 15,5-2 1-15,-1-5 3 16,2 0-2-16,-2 0 2 15,-2-9-2-15,-4-4 9 16,-3-4-3-16,-2 1 2 16,-1-4-5-16,-4 3-3 15,0 5-2-15,-1 4 0 16,-1 5-1-16,0 3-1 16,-3 3-2-16,7 17 2 15,-1 4 1-15,-3-2-1 16,7-1 0-16,1-1 2 15,-1-2 0-15,12-6 0 0,-2-7-1 16,5-5 2-16,3 0 0 16,2-5-2-16,-4-12 0 15,-7-3 6-15,-2-2-6 16,-4-3 2-16,-7 3 0 16,-2-2-2-16,-9 1 1 15,0 6-1-15,-5 5 2 16,-3 5 1-16,0 1 0 15,0 5-3-15,0 1 0 16,0 0-3-16,0 0 2 16,-6 0-4-16,-4 0 5 15,7 1-1-15,0-1 0 0,0 3-1 16,-5-3 1 0,-2 3-2-16,-2 4-28 0,-4-5-67 15,2 1-170-15</inkml:trace>
  <inkml:trace contextRef="#ctx0" brushRef="#br0" timeOffset="45476.5929">13182 928 586 0,'0'0'21'15,"0"0"75"1,0 0-8-16,0 0-9 0,0 0-30 16,0 0-36-16,0 0-13 15,-32 6-1-15,19 36 1 16,-2 13 5-16,3 15-2 16,3 13-1-16,9 9 5 15,0 6 1-15,0 3-2 16,0-3 5-16,0 2-11 15,7-1 9-15,4 3 1 0,-2 2-4 16,-6 3 3-16,0 6-8 16,0 11 6-16,-3-3-6 15,0 1 0-15,0-7-1 16,0-13 0-16,3-13 1 16,1-12-1-16,0-16 0 15,0-17-1-15,-2-8 1 16,1-12 0-16,-1-7 4 15,-1-9-4-15,3-4 2 16,-4-4-2-16,0 0 1 16,3 0 1-16,10 0 12 15,11-10 30-15,20-1-31 0,24 0-12 16,19 2 1-16,17 6-2 16,21 1 8-16,17 2-7 15,19 0 0-15,18 0 4 16,13 2-5-16,4 1-4 15,-8 3 4-15,-17 0 1 16,-25-1 4-16,-30-2-3 16,-33-3-2-16,-30 0-4 15,-32-4-82-15,-21-15-14 16,-28-9-219-16</inkml:trace>
  <inkml:trace contextRef="#ctx0" brushRef="#br0" timeOffset="46640.5584">11358 1425 368 0,'0'0'152'0,"0"0"-66"16,0 0 19-16,0 0 5 16,0 0-19-16,0 0-19 15,2-13-17-15,6 3-19 16,1-4-11-16,1 0-23 16,5 1 6-16,0 2-1 0,0 0-7 15,-5 8 0 1,-3 2 0-16,-1 1-5 0,1 0 1 15,2 14-3-15,4 10 5 16,4 3 2-16,2-1 2 16,-4-1-1-16,5-9-1 15,0-2 3-15,0-6 1 16,-1-3-2-16,3-5-2 16,2 0 1-16,2-2 5 15,0-10 3-15,0-3-6 16,-3 1 3-16,0 2 3 15,-1-2-1-15,4 1-3 16,-4 3-5-16,1 6-1 16,-4 4-2-16,5 0-1 0,-2 2-2 15,5 10 5 1,2 1 1-16,6 1 2 0,1-2 0 16,0-3-2-16,-1-4 0 15,7-2 1-15,1-3 2 16,8 0-2-16,1 0 0 15,-3-3 3-15,1-6-3 16,-9-2 2-16,-2 0-3 16,0 1 1-16,-6 0-1 15,-7 1 1-15,-1 6-1 16,-3-2 0-16,-1 5-8 16,-9 0-45-16,-8 0-32 15,-4 5-86-15,-16 10-149 16</inkml:trace>
  <inkml:trace contextRef="#ctx0" brushRef="#br0" timeOffset="47186.6743">11338 1989 631 0,'0'0'13'0,"0"0"2"16,0 0 21-16,0 0 13 15,0 0 18-15,0 0-51 16,27-42-8-16,2 31 13 16,9-2-13-16,1 0 2 15,1 1-1-15,2-2 9 16,-4 4 0-16,1 0-6 16,-6 3 2-16,-6 5-6 15,-5 2-8-15,4 0-4 16,-3 2 1-16,3 10 3 0,-1 3 1 15,1-3 1 1,-1-2-1-16,2-3 0 0,3-3 4 16,1-3-2-16,2-1 4 15,3 0 4-15,-3-5 7 16,5-7 10-16,-2 2-9 16,-3 0-4-16,-1 3-9 15,-3 0-6-15,-2 4 0 16,-4 0 0-16,-1 3 0 15,-2 0-2-15,6 0-1 16,2 0-78-16,4-4-238 16</inkml:trace>
  <inkml:trace contextRef="#ctx0" brushRef="#br0" timeOffset="48447.4478">13138 1333 53 0,'0'0'140'0,"0"0"-122"16,0 0-13-16,0 0 1 15,0 0 28-15,0 0 15 16,-10 19-3-16,10-15-13 15,0 1-1-15,3 1 24 16,22-2 12-16,21-1-13 16,23-3 32-16,19 0-44 15,15 0-7-15,15 0-21 16,5 0 8-16,16 0-9 0,6-1 0 16,12-3-11-16,11-4 2 15,7 0-4-15,8-1-1 16,-7 1 1-16,-10 2 1 15,-14-2-2-15,-26 1 0 16,-17 0 6-16,-22-2-4 16,-28 4-4-16,-17 0 2 15,-16 1 0-15,-18 2 0 16,-4-1 3-16,-4 0 0 16,0 2 25-16,0-1-28 15,0 0 2-15,0 2-1 16,-6 0 3-16,0 0-4 0,-6 0-1 15,4 7-3 1,-1 2 1-16,2 5 2 0,0 1-5 16,4 1 6-1,-4 1 3-15,4 2-3 0,2 1-1 16,1 5-1-16,0 3 2 16,0 3 0-16,0 5 0 15,1 0 0-15,2 0 0 16,-3 0 2-16,0-6-2 15,0-4 0-15,0-6 1 16,0-6-1-16,0-4 0 16,0-5 0-16,-3 0 0 0,-1-1 0 15,-4-2 0 1,-2 0 0-16,-4-1-1 0,-6-1 1 16,-8 0 6-16,-11 0-6 15,-10 0 1-15,-7 0-1 16,-1 0 0-16,1 0-2 15,0 0 3-15,2 0-2 16,-3 0 2-16,-3 0-2 16,-2 2 2-16,-7 3-2 15,-1-2 2-15,-5 3-2 16,7-2 1-16,-1 3 0 16,8-2 0-16,-1 2 0 15,4-2 0-15,0 3 0 0,-1-2 4 16,-3 1-4-1,-3 0 3-15,-11-1-3 0,0 1 0 16,-6-1 0-16,1 0 0 16,9-4-5-16,7 1 5 15,0-1-1-15,7-2 1 16,5 0 0-16,12 0 1 16,9-5 1-16,5-7-1 15,7-1 5-15,-3-3-3 16,5-1 0-16,-6 0-1 15,2-4-2-15,-5 1 2 16,-1-4-2-16,-1-3 1 16,1-3 4-16,1-2-4 15,-3-3 10-15,5 3 9 0,1 2-7 16,5-1-4 0,6 4 4-16,6-2-3 0,4 1-3 15,0 5-4-15,3 5-2 16,0 9 1-16,0 4-3 15,0 5 1-15,0 0-11 16,0 0-69-16,0 13-100 16,0 5-2-16</inkml:trace>
  <inkml:trace contextRef="#ctx0" brushRef="#br0" timeOffset="49918.1762">13173 2073 263 0,'0'0'77'0,"0"0"-68"15,0 0-3-15,0 0 0 16,0 0 1-16,0 0 8 16,-30 31 44-16,37-26 8 15,13-1-29-15,12 1 16 16,18-2 21-16,20-3-26 15,18 2-3-15,17-2 2 16,18 0-21-16,10 0-11 16,7 0-9-16,4 0 3 15,16 3-1-15,3-3-8 16,3 0-1-16,6 0 1 16,-3 2-1-16,-7-1 5 15,-6 2-4-15,-13-3 2 0,-3 0-3 16,-7 0-2-1,-3 0 2-15,-13 0 1 0,-3 0 0 16,-17 0-1-16,-14 0 0 16,-11 0 6-16,-16 0-6 15,-10 0 0-15,-8 0 0 16,-8 0 3-16,-11 0-3 16,-5 0 2-16,-5-1-1 15,-6-1 0-15,0-1-1 16,-3 0 4-16,0 1 20 15,0-3-6-15,0 4 3 16,0-1-12-16,3 1-2 16,-3 1 0-16,0 0-7 15,0 0 0-15,0 0 0 16,0 0 0-16,0 0-4 0,0 0-1 16,0 0-10-16,0 9 10 15,0 5 5-15,-3 6-1 16,-3 2 2-16,3 5 0 15,-5 7-1-15,2 5 2 16,0 5-2-16,3 1 1 16,-1 0-1-16,1-3 2 15,1-3-2-15,2-5 1 16,0-6-1-16,0-6 1 16,0-1-1-16,0-8 0 15,0 0 2-15,0-5-2 16,3-4 1-16,-3-1 0 15,0-3-1-15,0 2 3 16,0-2-2-16,0 0 2 0,-4 0-3 16,-20 0 2-16,-10 0-2 15,-12 0 0-15,-9 0 0 16,-7 0-1-16,-13-3 1 16,-9 0 0-16,-10-2 0 15,-8 2 0-15,-1-2 0 16,-1 3-1-16,0 0 1 15,0 2 1-15,-3 0-1 16,3 0 1-16,1 0 0 16,1 0-2-16,1 0 1 15,-1 0-1-15,1 3 1 16,0 4-1-16,7 0 1 0,6 0 0 16,7 0 0-16,-1-2 0 15,4-1 0-15,7-1 2 16,-5-3-1-16,5 0 0 15,1 3-1-15,5-1-2 16,9 3 1-16,3-1 0 16,9 2 1-16,9-2 0 15,1 0-1-15,10-3 1 16,7-1 0-16,7 2 0 16,0-2 0-16,3 0 0 15,3 0 1-15,4 0-1 16,0 0 0-16,0 0 0 15,0 0 1-15,0 0-1 0,0 0 2 16,0 0-1-16,0 0-1 16,0 0 1-16,0 0-1 15,-3 0 0-15,1 0 0 16,-5 0-1-16,-6 0-1 16,-3 0 0-16,-3 0 2 15,-4 0 0-15,-10 0-1 16,-3 0 1-16,-6 0 0 15,2 0-1-15,0 0 4 16,7 0-3-16,-4 0 1 0,7 0-1 16,3-3-1-1,-2-1 1-15,2 2 2 0,1 0-2 16,0 2 0 0,7 0 0-16,6 0 0 0,7 0-2 15,2 0 2-15,4-3-3 16,0-3-11-16,13-5-109 15,12-8-428-15</inkml:trace>
  <inkml:trace contextRef="#ctx0" brushRef="#br0" timeOffset="50442.9142">13602 1821 435 0,'0'0'33'16,"0"0"-7"-16,0 0 8 16,0 0-13-16,0 0 29 15,0 0 10-15,0 0-5 16,-167-12-14-16,123 9-4 16,-8 2-9-16,-6 1-10 15,-4 0-5-15,-5 0-10 16,7 0 6-16,11 1-8 0,11 6 0 15,14 3-1-15,17 2-1 16,7-3-132-16,17-3-380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5:28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7359 4260 390 0,'0'-13'38'0,"0"0"20"16,0 3 10-16,0-1 6 15,0 3-20-15,0 2-3 16,0 3-16-16,0 2-4 16,0 1-4-16,0 0-14 15,0 0-6-15,0 0-5 16,0 0-2-16,0 0-1 15,0 0-3-15,0 7-3 16,7 8 7-16,-1 3 0 16,1 4 2-16,0 1-1 0,3-1 2 15,-4-2-2 1,1-4 0-16,-1-4-1 0,-3-5 0 16,0-3 1-16,0-2-1 15,2-2 1-15,11-2 9 16,15-20 58-16,14-12-23 15,21-11-24-15,12-10-9 16,15-9-3-16,16-9-9 16,5-6 5-16,8-1-4 15,-5 2 2-15,-6 9 2 16,-26 11-4-16,-15 14 2 16,-24 13-3-16,-16 11 2 0,-15 6 1 15,-11 8-3-15,-2 4 3 16,-1 2 1-16,-1 0-4 15,0 0 0-15,0 0 0 16,0 0-1-16,0 0-5 16,0 0-11-1,0 14-70-15,0 9 24 0,0 3-144 16,0-4-248-16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6:18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5773 13955 29 0,'-1'-8'124'0,"0"-14"-72"16,1-15-20-16,0-7-19 15,0-11-13-15,0-8-7 16,-4-6-167-16</inkml:trace>
  <inkml:trace contextRef="#ctx0" brushRef="#br0" timeOffset="3585.8201">3625 13138 506 0,'0'0'56'16,"0"0"38"-16,0 0-40 0,0 0 12 16,0 0-23-16,0 0-20 15,0 0-18-15,-3-34-5 16,3 38-4-16,0 9 4 16,0 8 3-16,0 1-1 15,0-5 0-15,6 0 0 16,-3-7-1-16,0-5 0 15,-3-1 0-15,3-4 2 16,0 0-1-16,-3 0 12 16,7 0 22-16,4-7 25 15,11-16-12-15,13-13-19 0,8-14-11 16,6-5-10 0,9-11-5-16,0-6 2 0,2-2-4 15,-2-2-2-15,-4 11 0 16,-8 9 3-16,-7 12-3 15,-13 18 0-15,-6 9 0 16,-14 14-1-16,-1-1-2 16,-5 4-8-16,0 14-56 15,-21 29-8-15,-15 13 16 16,-9 10-116-16,2-1-87 16</inkml:trace>
  <inkml:trace contextRef="#ctx0" brushRef="#br0" timeOffset="3997.5061">3761 13145 375 0,'0'0'48'0,"0"0"20"15,0 0-32-15,0 0-21 16,0 0-12-16,0 0-4 15,-12 34 4-15,7-6 1 16,2-1-2-16,0-4-2 16,-1-3 6-16,4-4 2 0,0-9 1 15,0-3 2-15,0-4 1 16,0 0 42-16,0 0 81 16,21-17-37-16,7-13-52 15,14-14-23-15,7-5-9 16,0-11 1-16,2 2-8 15,0-5-5-15,-5 2 3 16,-6 13-3-16,-7 8 3 16,-6 7-5-16,-9 9 1 15,-5 5 0-15,-5 7-1 16,-5 7-2-16,0 2 1 16,-3 3-18-16,0 0-67 15,0 17-41-15,-17 10 12 16,-2-1-76-16</inkml:trace>
  <inkml:trace contextRef="#ctx0" brushRef="#br0" timeOffset="13194.0402">8175 16347 488 0,'0'-1'25'16,"0"0"40"-16,0-3 12 0,4 2-18 15,-1-1-27-15,0 2 0 16,0-2-14-16,0 0-9 15,-3 3 3-15,0 0 13 16,0 0-9-16,0 0-9 16,0 0-5-16,3 8-2 15,4 10 0-15,-1 2 2 16,-3-1 1-16,3 1 1 16,2-6-2-16,-1-4-2 15,-1-5 2-15,-3 0-2 16,0-3 0-16,3-2 5 15,8 0-1-15,8-2 15 16,7-13 26-16,8-7-1 16,4-4-14-16,-2-4-15 0,4-6-4 15,-1 0 1-15,-3 2-7 16,-4 1 4-16,-2 7-8 16,-10 3 4-16,-1 4-4 15,-5 4-1-15,-4 5 1 16,-7 5 4-16,-3 5-5 15,0-3-3-15,-3 3-1 16,0 0 0-16,0 18-26 16,0 9-76-16,-18 0 13 15,-2-1-144-15,1 1-329 16</inkml:trace>
  <inkml:trace contextRef="#ctx0" brushRef="#br0" timeOffset="13563.3786">8490 16428 517 0,'0'0'17'16,"0"0"20"-16,0 0 41 15,0 0-16-15,0 0-58 16,0 0-4-16,-16 22-1 15,13-10 1-15,3-1 0 0,0-4 1 16,0-5-1-16,0-2-1 16,0 0 1-16,9 0 9 15,24-12 61-15,9-10 15 16,7-5-26-16,-4-3-30 16,0 0-22-16,-5-4 6 15,1 4-3-15,-4 2-1 16,-5 2-9-16,-9 9 6 15,-10 7-6-15,-10 7-2 16,-3 3 0-16,-6 0-48 16,-21 0-79-16,-12 10-124 15,-8 4-193-15</inkml:trace>
  <inkml:trace contextRef="#ctx0" brushRef="#br0" timeOffset="26305.8968">4848 10698 206 0,'0'-12'98'16,"0"0"-85"-16,0 2 7 16,0-3-6-16,3 0 19 15,2 3 10-15,-1 3-3 16,-1 3-7-16,-3 1-4 16,3 0 9-16,-3 3 17 15,0 0-28-15,0 0-16 16,0 3-11-16,6 14 2 15,-3 6 10-15,3-1 7 16,3 0-5-16,-2-6 1 16,1-4-7-16,-2-8 2 15,0-4-3-15,7 0 1 16,7-10 38-16,12-24 42 0,16-18-40 16,5-14-27-16,9-7-8 15,2 1-6-15,-2 6-3 16,-3 10-4-1,-7 6 2-15,-13 6-2 0,-3 2 0 16,-8 6-8-16,-4 6-56 16,-2 7-85-16,1 11-179 15</inkml:trace>
  <inkml:trace contextRef="#ctx0" brushRef="#br0" timeOffset="26997.9841">8971 11390 528 0,'0'0'19'0,"0"0"86"0,0 0-13 16,0 0-36-16,0 0-17 16,0 0-18-16,-11-17-18 15,11 24-1-15,0 10 0 16,0 5-2-16,0-5 2 15,0-3-1-15,11-10 0 16,-2-4 8-16,7 0 2 16,11-15 20-16,12-17 8 15,6-14-17-15,10-10-11 16,3 0-7-16,-6 3 0 16,-8 8-3-16,-6 8-1 0,-12 10-15 15,-7 7-86-15,-9 3-203 16</inkml:trace>
  <inkml:trace contextRef="#ctx0" brushRef="#br0" timeOffset="27633.1454">12722 10732 390 0,'0'0'23'16,"0"0"27"-16,0 0 18 16,0 0-33-16,0 0-2 15,0 0-23-15,-4 11-3 16,4 6 28-16,0 5 29 15,4 1-20-15,0-2 5 16,0-4-22-16,4-9-8 16,9-8 24-16,7 0 21 15,17-32 1-15,20-18-31 0,13-9-22 16,8-8-5-16,-8 6-5 16,-8 7-1-16,-18 7-1 15,-9 10-74-15,-13 7-42 16,-4 5-109-16,-5 8-418 15</inkml:trace>
  <inkml:trace contextRef="#ctx0" brushRef="#br0" timeOffset="28315.4069">17324 10195 569 0,'0'0'19'15,"0"0"9"-15,0 0 2 16,0 0 12-16,0 0-27 16,0 0-12-16,34 3 1 15,-25 18 12-15,-3-1 3 16,-5-2 1-16,3-5-5 16,6-5 0-16,6-8 10 15,12 0 54-15,16-17-2 16,12-9-38-16,11-4-18 15,1-7-6-15,-1 4-8 16,-9 4-5-16,-15-2-2 16,-13 6-2-16,-19 1-6 0,-11 9-131 15,-41-2-327-15</inkml:trace>
  <inkml:trace contextRef="#ctx0" brushRef="#br0" timeOffset="76037.4353">6044 9825 402 0,'0'0'45'0,"0"0"30"16,0 0 9-16,0 0 14 0,0 0-13 16,0 0-51-16,0-36-34 15,0 43-20-15,0 15 16 16,0 4 4-16,0 5 10 15,0-9 4-15,0-2-12 16,14-10 3-16,11-10 4 16,20 0 10-16,28-33 10 15,24-17 5-15,22-8-17 16,5-9-10-16,-6-1-2 16,-15 7 0-16,-12 6-5 15,-24 9 0-15,-15 9 1 16,-9 7-1-16,-13 14-4 15,-12 16-9-15,-6 3-110 16,-12 27-135-16,0 12-108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8:08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11084 8390 609 0,'0'0'13'0,"0"0"-2"16,0 0 40-16,0 0-5 15,0 0-39-15,0 0-6 16,0 0 4-16,-11 2 0 16,41-2 6-16,17 0 40 15,17-4-13-15,22-13-7 16,16-2-4-16,13-1-12 16,1 1-6-16,-5 2-1 0,-13 7-5 15,-20 4 5-15,-23 6-7 16,-19 3-1-16,-17 22 2 15,-13 18-2-15,-6 14 0 16,-6 13 3-16,-17 12-2 16,0 1 3-16,-4 3-4 15,16 6 0-15,11 1 1 16,1 3 0-16,33 0-1 16,12-8 1-16,8-6 1 15,7-11-1-15,5-16-1 16,-3-9 1-16,-6-8-1 15,-9-10 1-15,-14-9-1 16,-11-8 0-16,-14-2 2 0,-6-5-2 16,-3 9 0-1,-6 4-4-15,-26 14 4 0,-11 7 0 16,-13 5 0-16,-7 3 1 16,0 5 1-16,2 4-2 15,6 4 1-15,3 4-1 16,10 7 0-16,9 10 2 15,6 9-2-15,11 10 4 16,13 9-4-16,3 5 2 16,10 6 1-16,16 3-1 15,14 2-1-15,2 7-1 16,0 3 5-16,10 2-4 16,0-1 0-16,9-6 1 0,3 5 19 15,-1-13-12 1,-2-3-7-16,-5-12 0 0,6-13 1 15,-4-6-2-15,-3-6 1 16,-6 5-1-16,-10 3 1 16,-20 7-2-16,-19-1-2 15,-6-1 2-15,-34-6 0 16,-18-1 3-16,-9 2-1 16,-27 3-1-16,-30-2-1 15,-35 2 0-15,-43 0-89 16,-51-3-552-16</inkml:trace>
  <inkml:trace contextRef="#ctx0" brushRef="#br0" timeOffset="1543.9399">1576 2785 128 0,'0'0'15'16,"0"0"84"-16,0 0-18 15,0 0-27-15,0 0 35 16,0 0-49-16,-144-72-5 16,122 71 3-16,1 1 16 15,6 0 1-15,-1 0-27 16,2 0 7-16,1 4-17 0,-2 7-15 16,2 5 8-16,-1 1-7 15,8 0 0 1,6 2-4-16,0-2-34 0,12 0 34 15,31-1 2-15,29-3 34 16,49-6 85-16,46-7-53 16,42 0-29-16,20-9-18 15,3 2-14-15,-1 3 10 16,-7 2-17-16,-11 2-1 16,-24 0-3-16,-32 0 8 15,-38 5-4-15,-44 1 0 16,-32-5 0-16,-28 0-10 15,-15-1-23-15,0 0 18 0,0 2 13 16,-15 1-77 0,-6-3-285-16</inkml:trace>
  <inkml:trace contextRef="#ctx0" brushRef="#br0" timeOffset="2105.574">8161 3033 691 0,'0'0'7'0,"0"0"-2"16,0 0 2-16,0 0 1 15,0 0 21-15,0 0 18 16,-262-36-18-16,262 36-29 0,12 0-47 16,44 0 47-1,47 0 29-15,64 0 66 0,54 0-15 16,45 0-39-16,36-2 1 16,16-4-11-16,1 1-30 15,-14-1 15-15,-13 0-5 16,-19-1-9-16,-17 1 7 15,-32 2-6-15,-29-1-3 16,-35 3 15-16,-38-2-11 16,-40 1 7-16,-37 0-11 15,-32-1-10-15,-13 4 0 16,0 0-5-16,-22 0-6 0,-27 12 15 16,-25 10-67-1,-16 2-150-15</inkml:trace>
  <inkml:trace contextRef="#ctx0" brushRef="#br0" timeOffset="5131.4055">5030 16610 812 0,'-12'-4'26'15,"6"1"-8"-15,2 3-7 16,4 0 3-16,0 0-7 16,0 0 2-16,0 0-9 15,0 5-5-15,0 13 5 0,0-1 3 16,0 2-2 0,0-6-2-16,4-3 5 15,-1-5-3-15,9-5-1 16,11 0 1-16,20-20 28 0,18-18 22 15,18-16-21-15,12-12-5 16,6-5-17-16,3-5 7 16,-2-3 1-16,-15 9-11 15,-13 14 9-15,-23 16-7 16,-20 18-7-16,-18 11 8 16,-6 11-8-16,-3 0-3 15,0 7-17-15,-9 19-110 16,-17 14 29-16,-6 2-185 15</inkml:trace>
  <inkml:trace contextRef="#ctx0" brushRef="#br0" timeOffset="5484.9047">5306 16706 863 0,'0'0'6'0,"0"0"-6"15,0 0 0-15,0 0 0 16,0 0 0-16,0 0-7 0,-67 95 1 16,83-95 6-16,14 0 0 15,15-30 21-15,22-15 8 16,21-19-6-1,9-11-6-15,6-4-5 0,-6-10 1 16,-3 2 0 0,-10 4-9-16,-10 11 4 0,-19 18-8 15,-22 18 0-15,-14 17 0 16,-16 12 0-16,-3 7-20 16,0 0-95-16,-2 17-166 15,-16 3-93-15</inkml:trace>
  <inkml:trace contextRef="#ctx0" brushRef="#br0" timeOffset="15565.5632">3382 13481 542 0,'0'0'65'0,"0"0"-22"16,0 0 31-16,0 0-6 15,0 0-21-15,0 0-32 16,0 0 2-16,-43-26-5 16,43 26-12-16,0 0 14 15,7 0-14-15,14 0 4 16,9 0 4-16,7 0-8 15,8 0 21-15,4 0-5 16,-4 0-16-16,4 0 15 16,-4 0-16-16,-5-3 2 15,-6 1 1-15,-7-1-2 16,-6-2 8-16,-3 5-8 16,-10-4 0-16,-4 4 9 0,-4 0-9 15,0 0 3 1,0 0 0-16,0 0-3 0,0 0 0 15,0 0 0-15,0 0 0 16,0 0-35-16,0 0 0 16,-6 0-47-16,0 0-140 15,3 0-80-15</inkml:trace>
  <inkml:trace contextRef="#ctx0" brushRef="#br0" timeOffset="15853.6049">3761 13396 362 0,'0'0'72'0,"0"0"0"16,0 0 67-16,0 0-33 0,0 0-90 16,0 0 27-16,-27-17-43 15,27 17-3-15,0 0-4 16,4 7 7-16,7 3 5 15,4 2-5-15,1 2 7 16,-2-1-7-16,-1-3 1 16,-5 3 5-16,-1-2-6 15,-7 1 0-15,0 4 0 16,-3 1 0-16,-12 6 15 0,3-2-40 16,9-1-167-1</inkml:trace>
  <inkml:trace contextRef="#ctx0" brushRef="#br0" timeOffset="16425.4688">5215 13489 462 0,'0'0'57'15,"0"0"-5"-15,0 0-38 16,0 0 71-16,0 0-62 16,0 0-17-16,-58-10-6 0,58 10 4 15,7 0-4-15,16 5 3 16,17-1 28-16,8-3-4 15,10-1-3-15,3 0-3 16,2 0-21-16,-2-5 23 16,0-2-23-16,-9 2 0 15,-2-3 11-15,-6 3-11 16,-5 1 1-16,-6-1 6 16,-7 0-7-16,-9 5 17 15,-8 0-17-15,-6-3 0 16,-3 3 3-16,0 0-9 15,0 0 10-15,0 0-8 16,0 0-79-16,0 0-173 16,0 0-254-16</inkml:trace>
  <inkml:trace contextRef="#ctx0" brushRef="#br0" timeOffset="16673.8003">5816 13413 494 0,'0'0'155'16,"0"0"-80"-16,0 0 49 16,0 0-108-16,0 0 6 15,0 0-22-15,54-8 10 16,-17 11-5-16,-1 7-5 0,-9 0 7 16,-5 1-7-16,-9 5 0 15,-2-2 0-15,-5 1-6 16,-6 2 10-16,0 7-4 15,-13 2 0-15,-17 6 3 16,-6 2-31-16,3 3-68 16,5-4-651-16</inkml:trace>
  <inkml:trace contextRef="#ctx0" brushRef="#br0" timeOffset="17171.9656">7223 13620 521 0,'0'0'73'15,"0"0"39"-15,0 0-35 16,0 0-16-16,0 0-51 15,0 0 16-15,43-11-26 16,9 11 23-16,9-2-23 16,2 2 7-16,-2-4 2 15,0 1-9-15,-1-4 13 16,-6 4-13-16,-2-4 0 16,-9 2 5-16,-11 0-7 15,-3 0 3-15,-14 2-1 16,0 2 0-16,-9-2 4 15,-6 3-4-15,0 0 0 16,0 0-68-16,0 0-40 16,-6 0-97-16</inkml:trace>
  <inkml:trace contextRef="#ctx0" brushRef="#br0" timeOffset="17408.8439">7791 13514 497 0,'0'0'70'0,"0"0"59"16,0 0 7-16,0 0-67 16,0 0-41-16,0 0-28 15,43-9 10-15,-20 21-10 16,1 5 0-16,-6 3 0 16,-2-1-9-16,-6 3 14 0,-7 3-5 15,-3 1 0-15,0 1 3 16,-22 4-3-16,-8-2 0 15,1-3-161-15,6-6-169 16</inkml:trace>
  <inkml:trace contextRef="#ctx0" brushRef="#br0" timeOffset="17923.6394">9366 13537 493 0,'0'0'7'0,"0"0"18"0,0 0 6 15,0 0 36-15,0 0-45 16,0 0-22-16,-64-12 19 16,99 15-19-16,27 3 74 15,14-3-66-15,6 1 30 16,3-1-30-16,-6-3 7 16,-8 0-14-16,-6 0 37 15,-10 0-33-15,-10 0-5 16,-12-3 25-16,-11-4-25 0,-4 4 2 15,-12 0 3 1,0 3-5-16,-6-3-48 0,0 0-187 16</inkml:trace>
  <inkml:trace contextRef="#ctx0" brushRef="#br0" timeOffset="18117.9145">9939 13488 182 0,'0'0'327'0,"0"0"-215"16,0 0-67-16,0 0-22 15,0 0 18-15,0 0-33 16,94 34-6-16,-85-5-2 16,-9 3 4-16,-15 2-25 15,-31-8-64-15,-17-7-502 0</inkml:trace>
  <inkml:trace contextRef="#ctx0" brushRef="#br0" timeOffset="27827.4917">9241 16098 842 0,'0'0'26'0,"0"0"-7"16,0 0 19-16,0 0 46 16,0 0-46-16,0 0-21 0,0 0-17 15,-50 39-12 1,34 26 12-16,-3 12 18 0,-2 2-13 16,6 1 21-1,6-10-21-15,5-17 2 0,4-7-4 16,0-10 5-16,0-6-8 15,0-7 1-15,0-4 4 16,0-5-5-16,0-5 0 16,0-2 8-16,0-1-8 15,4-6-68-15,-4 0-111 16,0-25-379-16</inkml:trace>
  <inkml:trace contextRef="#ctx0" brushRef="#br0" timeOffset="28124.9934">9145 16240 812 0,'0'0'8'15,"0"0"71"-15,0 0-25 16,0 0-22-16,0 0 31 16,0 0-41-16,40-117-19 15,-5 135-3-15,11 13 8 16,-1 6-8-16,4 13 1 15,-4 3 3-15,-2 7 3 16,-7-4-6-16,0-2 8 16,-2-5-9-16,-1-7 9 15,-3-5-9-15,-7-7 0 0,0-5 6 16,-11-8-8-16,-1-3 4 16,-5-6-3-16,-3-3 1 15,-3-5-134-15,0-10-84 16</inkml:trace>
  <inkml:trace contextRef="#ctx0" brushRef="#br0" timeOffset="28402.1184">9675 15966 854 0,'0'0'10'0,"0"0"82"16,0 0-14-16,0 0-30 15,0 0-40-15,0 0-8 0,-12 88 0 16,12-11-3-16,0 3 16 16,0 4-10-16,0-7-3 15,0-7 6-15,0-4 5 16,0-13-7-16,0-2-4 16,0-5 0-16,0-5 11 15,-3-4-9-15,3-10-2 16,0-7-5-16,8-9-45 15,18-11-80-15,7-3-159 16</inkml:trace>
  <inkml:trace contextRef="#ctx0" brushRef="#br0" timeOffset="28714.732">9939 16472 622 0,'0'0'108'0,"0"0"21"15,0 0-48-15,0 0-8 16,0 0-49-16,0 0-23 15,-11 19-1-15,4 21 0 16,4-1 5-16,3-3-5 16,0-6 0-16,11-8 4 15,11-5-5-15,-2-5 2 16,9-9 2-16,1-3-1 16,-4 0 5-16,3-15-7 0,-11-4 5 15,-3-8 2-15,-9 1-4 16,-6-4-3-16,0-3 5 15,-10 4-5-15,-10 2 6 16,-6 5-11-16,0 10 5 16,0 3-17-16,7 6-5 15,0 3-10-15,9 0-25 16,6 5-74-16,4 5-221 16</inkml:trace>
  <inkml:trace contextRef="#ctx0" brushRef="#br0" timeOffset="29987.9782">11423 16273 764 0,'0'0'29'16,"0"0"-18"-16,0 0 40 0,0 0 5 16,0 0-45-1,0 0-5-15,-120 25-5 16,94 16 1-16,3 2-2 15,10-1 9-15,7-4-9 0,6 0 0 16,0-8 5-16,6-4-9 16,17-6 8-16,8-9-4 15,12-3 0-15,2-8 11 16,1 0-11-16,-4 0 2 16,-9-14 2-16,-10-3 7 15,0-7-3-15,-8-5 9 16,-2-2 21-16,-9 1-30 15,-4 5 31-15,0 8-9 16,0 4-14-16,-9 9 16 16,-9 4-22-16,-5 0-6 0,2 17-4 15,-3 6-3-15,8 4 3 16,10-1 0-16,3 1 0 16,3-4-3-16,0-8 5 15,12 0-2-15,7-9 0 16,5-3 3-16,-2-3-3 15,8 0 0-15,-4-3 5 16,-3-8-5-16,0-4 1 16,-9 1 1-16,-3-4-2 15,-4 6 0-15,-7-1 0 16,0 3 0-16,-4 0-7 16,-15 4 3-16,-3-3-28 15,2 5 22-15,-1-1 9 16,7 3-24-16,6-1 25 0,5 3-2 15,0 0-1-15,3-5-2 16,3 3 5-16,16-5 0 16,8 4-5-16,-2 1-1 15,2 2 6-15,-5 0 0 16,4 0-3-16,1 0-3 16,-5 9 6-16,2 6 0 15,-6 4-4-15,-4 3-4 16,-1 2 8-16,-4-8 0 15,1 0 2-15,-8-7-4 16,3 1 4-16,-3-8 0 16,-1 1-2-16,-1-3 4 15,0 0-4-15,2 0 14 0,-1 0 27 16,5-10 23-16,5-7-56 16,1-8-3-16,4 4-5 15,4-8 4-15,0 5-4 16,6 5 0-16,-8 2 0 15,-2 6-1-15,-2 8 1 16,-1 3 0-16,-1 3-1 16,3 17-8-16,-3 7 9 15,0 2 0-15,1 1-2 16,-2 0 0-16,-1-3 4 16,-1-8-2-16,-3-4 0 15,0 0 1-15,-2-11-1 16,4 1 0-16,-8-5 0 15,0 0 0-15,6 0 0 0,6-5 17 16,2-9 22-16,8-10-28 16,-6-1-8-16,3-5-3 15,1-2 6-15,0 3-5 16,0 7 1-16,-9 5-2 16,-4 7 0-16,-6 5 4 15,1 5-4-15,-2 0 0 16,3 0-21-16,2 15 20 15,2 7 0-15,-1 4 1 16,-3-1 0-16,3-1-3 16,-3-1 3-16,1-1 0 0,2-2 6 15,-2-3-8 1,2 0 4-16,4 0-4 0,0-1-25 16,0-6-102-16,2-5-151 15,2-5-456-15</inkml:trace>
  <inkml:trace contextRef="#ctx0" brushRef="#br0" timeOffset="31450.6777">12442 16586 141 0,'0'0'410'16,"0"0"-281"-16,0 0-7 16,0 0-37-16,0 0-19 0,0 0-14 15,55-128-27 1,-42 120 6-16,4 1-21 0,-4 6 0 15,-1 1-10 1,2 0 7-16,-1 8-9 0,0 7 2 16,-1 7-2-16,-1 2 2 15,-2-1 0-15,-3-1 1 16,-4-2-2-16,0-6 7 16,-1-4-6-16,-1-4 0 15,0-4 4-15,2-2-4 16,-1 0 4-16,1 0 13 15,5-1 58-15,3-13-29 16,0-9-32-16,5 0-14 16,6-7 5-16,-6 4-6 15,4-3 4-15,2 8-3 16,-9 5 0-16,-2 10-3 0,-3 1 3 16,3 5 0-16,-4 5-15 15,4 12 11-15,-1 8 5 16,-3 5-1-16,1 3 0 15,1-3 0-15,-2-5 0 16,3-1 0-16,-5-9 0 16,2-4 0-16,0-4 0 15,-3-6 0-15,-2-1 0 16,4 0 10-16,9-1-6 16,0-17 3-16,9-5 2 15,-6-3-6-15,3-3 0 0,0 0-1 16,0-1-2-1,0 10 3-15,-11 2-3 0,-3 11 0 16,-3 4 2-16,-3 3-11 16,0 0 9-16,2 12-7 15,3 10 0-15,1 8 7 16,0-3 0-16,2 0 0 16,2-2 1-16,-1-6-3 15,4-4 4-15,4-2-1 16,1-9-1-16,6-2 6 15,1-2-6-15,5-2 0 16,-1-13 9-16,-2-2-5 16,-5-5-3-16,0 0 2 0,-6-2-3 15,-2 1 5-15,-4 3-5 16,-7 6 0-16,-3 9 1 16,0 2-1-16,0 3 0 15,0 0-7-15,0 8-3 16,-3 9 1-16,-4 7 9 15,1-1 0-15,6-1 1 16,0-2-2-16,0-1 2 16,13-6-1-16,-1-3 0 15,4-2 4-15,1-5-4 16,3-3 0-16,-1 0 6 16,1-2-5-16,-3-10 0 0,-2 0 2 15,-5-3-3 1,-3 3-7-16,-7-5 7 0,0 2 0 15,-8 2-33-15,-22-1 3 16,-7 1-3-16,0 2 14 16,2 0 18-16,6 6-18 15,12 1 19-15,11 3 0 16,6 1 3-16,0-2-5 16,10-1 2-16,23-2 0 15,3 1-1-15,2-1-1 16,-2 2 2-16,-2 3 0 15,-7 0 1-15,0 0-3 16,-4 0 2-16,-5 5 0 16,-4 7 0-16,2 2 1 15,-6 5-1-15,-4 1 0 0,-3 0 5 16,-2-4-5-16,1 1 1 16,-1-4 3-16,1-1-4 15,1-4 3-15,-2-6-4 16,2 0 1-16,1-2 0 15,6 0 9-15,2 0 7 16,4-15 15-16,5-2-23 16,-5-5 1-16,0-3 1 15,3-2-10-15,-3 0 9 16,-3 2-8-16,4 4 0 16,-8 9 1-16,-4 1-2 15,2 7 4-15,-6 4-4 16,2 0 0-16,0 0-12 15,1 4 7-15,6 13 9 0,-4 6-4 16,1 2 0-16,-1 2-3 16,-3-3 3-16,3 1 0 15,-2-1 3-15,1-7-9 16,4-1 7-16,0-4-1 16,-3-4 0-16,4-2 3 15,7-6-3-15,2 0 0 16,8 0 5-16,-6-3-1 15,3-8-3-15,-10 0 1 16,-5-1-2-16,-4 0 5 16,-5-2-14-16,0 1-48 0,0-3-140 15,-14 0-342 1</inkml:trace>
  <inkml:trace contextRef="#ctx0" brushRef="#br0" timeOffset="33419.0431">14665 16617 595 0,'0'0'116'16,"0"0"1"-16,0 0-85 16,0 0 11-16,0 0-14 15,0 0-5-15,61-133 0 16,-39 97-22-16,-5-10 18 0,-1-4-4 16,-3-7-3-1,-7-5 16-15,-3-11-11 0,-3-9-6 16,0-4-4-1,0 5 3-15,-9 13-9 0,0 12-1 16,-2 20 7-16,5 16 8 16,3 10 2-16,2 10 2 15,1 0-20-15,0 30-19 16,0 23 19-16,0 17 0 16,6 18-1-16,5 6-1 15,2 0 3-15,-3-4-1 16,8-8 0-16,2-10-2 15,3-11 2-15,1-8 0 16,1-17 1-16,-1-14-1 16,1-9 0-16,-3-9 3 0,1-4-3 15,1-14 15-15,-4-11-15 16,-1-11 1-16,-1-5 11 16,-4-1-14-1,-2 2 4-15,-4 1-2 0,-5 8 0 16,-3 6 1-16,0 8-1 15,0 3 0-15,-4 4-5 16,-6 1-1-16,-4 9 3 16,-1 0 3-16,1 0-6 15,-2 0-6-15,1 6 10 16,1 4-8-16,5-3-22 16,1-1 23-16,3 1-10 0,2-4-3 15,3 1 7-15,0-1-26 16,0-3 31-16,8 0 4 15,17 2-7-15,10-2 9 16,4 0-27-16,7 0 3 16,2 0 7-16,7 0-34 15,-3 0 41-15,-3 0 14 16,-1 0-8-16,-6 0 8 16,-2-2 0-16,-11-4 1 15,-7 2-1-15,-9 1 8 16,-10 0 9-16,-3-1 67 15,0 1-23-15,-16-1-42 16,-11-1-15-16,3 5-2 16,-9 0-2-16,-1 0 10 15,3 15-10-15,-1 9 0 0,2 0 2 16,9 11-5-16,10-5 3 16,7-1 0-16,4-2-1 15,0-7 5-15,7-4-4 16,10-6 0-16,6-7 8 15,-4-3-4-15,7 0 2 16,-7-6-1-16,0-8-1 16,-2-1 7-16,-8 1-11 15,-1 4 13-15,-5 3-11 16,-1 5 37-16,-2 2-19 16,0 0-19-16,0 5-1 15,0 12-16-15,0 4 16 16,0 8 0-16,0-8 2 15,7 1-3-15,3-2 1 0,1-8 0 16,3-5 0-16,10-7 6 16,2 0-6-16,6 0 3 15,4-19 4-15,-8-5-1 16,-3-3-1-16,-6-3 0 16,2-1-1-16,-7 0 6 15,-5-2-10-15,-3 2 0 16,-5 6 5-16,-1 3-5 15,0 8 1-15,0 7 0 16,-3 4-1-16,0 3-16 16,2 4 14-16,1 13 1 15,0 5-3-15,0 4 0 16,0 1 4-16,6 3 0 0,2-4-1 16,2-1-2-1,2-1 3-15,-3-1 0 0,1-6-1 16,-2 0 0-16,-2-4 1 15,-3-4 0-15,-3 1-2 16,0-6 2-16,0 2 0 16,0-3 0-16,0-1 0 15,0 0-2-15,0 1 4 16,-9-3-1-16,-2 1-1 16,-1-1 3-16,6 0-3 0,3 0 0 15,2 0 8 1,1 0-8-16,0 0 0 0,0 0 4 15,1 0-4-15,14-1 2 16,11-9-2-16,-1 0 0 16,9-2 2-16,4-2-5 15,1-2 6-15,1-4-3 16,-2-2 0-16,-2 1 2 16,-6-2-2-16,-8-4 0 15,-8 4 3-15,-8 0-3 16,-6-1 1-16,0 8 1 15,-20 3-2-15,0 6 7 16,-6 7-7-16,2 0 0 16,0 10-3-16,4 10-1 15,5 6 4-15,5 4 0 0,5 0-2 16,5-1 6-16,0-2-4 16,0-3 0-16,5-1 2 15,8-3-2-15,-3-5 0 16,6-4-2-16,3 2-45 15,6-3-116-15,9-5 25 16,5-3-205-16,-5-2-8 16</inkml:trace>
  <inkml:trace contextRef="#ctx0" brushRef="#br0" timeOffset="34049.8528">16236 16559 452 0,'0'0'74'0,"0"0"-8"16,0 0-39-16,0 0 30 16,0 0 13-16,0 0-40 15,-4 0 54-15,14 0 3 16,7-8-2-16,-2-3-34 16,2-9-50-16,0-3 25 15,-5-7-8-15,1-6-10 16,4-9-6-16,-7-6 13 15,3-11-15-15,-2-5 0 16,-7-11 4-16,-4-6-4 16,0 6 0-16,0 3 1 0,-9 17-3 15,-1 19 8 1,0 13-6-16,4 13 0 0,3 9-16 16,-5 4 16-16,2 19-12 15,-1 21 12-15,1 16-1 16,6 14 0-16,0 9 1 15,0 1 0-15,1-1 0 16,5-4 0-16,4-12 0 16,3-3 0-16,1-13-1 15,1-8 2-15,8-15-1 16,-4-6 0-16,7-7 7 16,0-11-7-16,3 0 11 0,-3-3-1 15,-3-21 5 1,-4 1-6-16,-1-10-2 0,-4 4-2 15,-1-1 6-15,-6 6-3 16,-3 6 1-16,-1 8 4 16,-3 8 7-16,0 2-16 15,0 0-7-15,3 2 3 16,-3 18-8-16,0 8 8 16,7-2 0-16,-3 2 0 15,4-4-1-15,1-2 6 16,3-3-5-16,1-3 0 15,2-2 1-15,2-4-10 16,-1 0-32-16,-1-7-110 0,3-3-232 16</inkml:trace>
  <inkml:trace contextRef="#ctx0" brushRef="#br0" timeOffset="34173.5669">16843 16283 515 0,'0'0'31'16,"0"0"-15"-16,0 0-16 16,0 0-13-16</inkml:trace>
  <inkml:trace contextRef="#ctx0" brushRef="#br0" timeOffset="34940.9987">16875 16487 575 0,'0'0'88'16,"0"0"28"-16,0 0 2 15,0 0-36-15,0 0-11 16,0 0-22-16,47-138-17 16,-38 130-10-16,-4 6-17 15,3 2 7-15,2 0-12 16,-4 6-6-16,0 14 4 15,5 3 2-15,-3 5 0 16,-1-1 0-16,0-3 2 16,0-4-2-16,-1-7 0 0,-1-5 7 15,0-5-7-15,3-2 0 16,4-1 5-16,6-1 26 16,5-13-12-1,4-6-2-15,2 1-11 0,-6-8 1 16,3 0 0-16,-2-2-7 15,0 0 5-15,-5 8-5 16,-2 3 6-16,-7 9-6 16,-7 8 0-16,-2 1-12 15,4 1 10-15,-1 18-4 16,1 11 6-16,-5 5-2 16,0-1 3-16,0-2-1 0,0-6 0 15,0-3 0 1,10-3-1-16,7-7 2 0,9-9 0 15,12-1 0-15,9-3 9 16,7 0-10-16,3-13 0 16,-7-3 1-16,-3-1-1 15,-12-12 3-15,0 0 1 16,-8-2-4-16,-7-6 4 16,-8 4-4-16,-12 6 0 15,0 8-7-15,-7 6 6 16,-15 6-5-16,-5 7 6 15,3 0-9-15,4 20 1 16,3 9 8-16,5 2 0 16,0 5-1-16,10-4 1 15,2-4 0-15,0-3 0 0,21-8-1 16,6-1 8-16,6-8-7 16,9-5 0-16,8-3 4 15,2 0-4-15,1-3 4 16,1-5-4-16,-9-1 0 15,-10-1 4-15,-11 1-4 16,-12 2 0-16,-11 0-3 16,-1 1-28-16,-23 2-146 15,-16 4-252-15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2:39:22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 9203 56 0,'-3'-5'51'16,"3"-2"26"-16,0 4-23 0,0-1 1 15,0 1 0-15,0-1-1 16,0 1-34-16,0 3 29 16,0 0-2-16,0-2-37 15,0-2 62-15,0-7-38 16,0 2 1-16,0-4 21 15,0-4-29-15,0 3 9 16,-3-1-7-16,0-2-12 0,-6 4 34 16,-4 3-26-1,-8 3-7-15,-7 4-10 0,-11 3 2 16,-3 0-10 0,-7 7 0-16,2 15 4 0,-3 7-8 15,-4 9 7 1,3 4-3-16,2 5 0 0,0 5 8 15,10 5-8-15,8 7 0 16,4 4-2-16,12 4-4 16,6 1 8-16,9-3-2 15,0-4 0-15,3-6 2 16,15-2-2-16,1 2 0 16,6-3 9-16,10-1-18 15,4-4 16-15,1 2-7 16,0-2 0-16,-4 4 1 0,-3 4-1 15,-8-2 0 1,-8 6 0-16,-4-2-3 0,-7 2 3 16,-6-2 0-16,-3-6 1 15,-19-6 3-15,-11-8-4 16,-9-6 0-16,-11-2 4 16,2-5-10-16,-1-3 6 15,7-1 0-15,3-5-10 16,5 2 27-16,10-5-17 15,6 2 0-15,9-8-2 16,6 2-3-16,6-4 10 16,0 8-5-16,0 0 0 0,15 3 1 15,0 8-1 1,1 6 0-16,0 5 1 0,4 8-3 16,-2 8 2-16,-3 13 0 15,0 16 0-15,-3 10 2 16,-6 12-2-16,-6 9 0 15,0 0 0-15,-8 12-8 16,-14-2 10-16,-2-3-2 16,1-4 0-16,6-2-2 15,2-7 2-15,9-12-7 16,6-9 10-16,0-21-7 16,13-8 7-16,12-9-3 15,16-14 0-15,20-10 10 16,17-19-10-16,20-7 6 15,11-23 2-15,6-14 9 0,-5-2-13 16,-10 0-3 0,-18 8-1-16,-28 8-25 0,-20 10-19 15,-22 13-80-15,-12 0-149 16,-20 10-195-16</inkml:trace>
  <inkml:trace contextRef="#ctx0" brushRef="#br0" timeOffset="5179.5226">5589 12679 120 0,'0'0'77'15,"0"0"-36"-15,0 0 31 16,0 0 6-16,0 0-37 15,0 0-12-15,0 0-3 16,-4 0 34-16,4 0-21 16,0 0 23-16,0 0 1 15,0 0-50-15,0 0 13 16,0 0-6-16,0 0-20 16,0 0 34-16,0 0-34 15,0 0 31-15,0 0-17 16,-3 0 5-16,3 0-6 0,0 0-13 15,0 0 11-15,0 0-18 16,0 0 35-16,0 0-14 16,-3 0-3-16,3 0 6 15,0 0-10-15,-3 0 5 16,-1 0-2 0,-1 0-10-16,-4 0 13 0,-1 4 2 15,2-2-15-15,5 1 18 16,0 1-18-16,3-3 0 15,-3-1 1-15,3 0-1 16,0 0-2-16,0 0 2 16,0 0-1-16,0 0 12 0,20 0-11 15,31 0 5 1,35-14 33-16,29-6-8 0,13-2-26 16,-1-3 2-16,-5 3-6 15,-4-2 11-15,-5-5-11 16,-15 3 0-16,-8-4-1 15,-21 7-2-15,-23 3 6 16,-17 7-3-16,-13 2 6 16,-13 9 12-16,-3 1-18 15,0 1 0-15,0-3-8 16,0 3-5-16,-3 0 12 16,-9 0 1-16,-3 0 0 0,-6 9-3 15,-6 8-60 1,-1 4-43-16,-2 4-69 15,-6 1-148-15</inkml:trace>
  <inkml:trace contextRef="#ctx0" brushRef="#br0" timeOffset="5660.2131">5710 12920 262 0,'0'0'81'15,"0"0"-8"-15,0 0-27 16,0 0-1-16,0 0-6 0,0 0-20 16,-71 10 2-1,71-10 10-15,0 0 44 0,0 0-19 16,19 0 32-16,23-13-29 15,29-8 17-15,23-8-7 16,17-1-67-16,5-6 41 16,2 3-23-16,-5 0 9 15,-5-1-29-15,-7 1 8 16,-17 4 16-16,-7 2-22 16,-17 5 14-16,-15 2-16 15,-14 3 5-15,-13 7-4 0,-12 3 17 16,-6 1-16-16,0 4 13 15,0 2-15-15,0-2 2 16,0-1-6-16,0 1 4 16,0-3-4-16,0 5 4 15,0-2-16-15,0 2 14 16,0 0-1-16,-6 0-106 16,-15 2 39-16,-10 12-68 15,-8 3-121-15,-6-4-162 16</inkml:trace>
  <inkml:trace contextRef="#ctx0" brushRef="#br0" timeOffset="13732.4111">4267 11153 26 0,'0'0'47'0,"0"0"8"16,0 0 9-16,0 0 18 16,0 0-6-16,0 0-25 15,0 0-46-15,56-30 43 16,-53 30-35-16,-3 0 6 16,0 0-21-16,6 0 2 15,3 0 0-15,3 0 3 0,2 0 1 16,6 0-4-16,1 0 7 15,-3 0 3-15,0 0-6 16,-9 0 3-16,-6 0 8 16,0 0 20-16,-3 0-19 15,0 0 33-15,0 0 25 16,0 0-58-16,0 0 64 16,0 0-24-16,0 0-19 15,-3-6-24-15,-3-1-1 16,-3-3-12-16,-3 3 0 15,-3 1 13-15,-2-1-19 16,-2 3 6-16,-6 4 0 16,-5 0-8-16,-3 0 17 15,2 0-9-15,1 4 0 16,3 6 0-16,-1 0 0 0,0 2 0 16,4 2 0-16,0-1-4 15,9 1 5-15,-3 5-1 16,3 2 0-16,-1 4 5 15,-2 6-8-15,3 7 6 16,0 3-3-16,3 4 0 16,3-4 0-16,6-1 0 15,3-4 0-15,0 0-2 16,6-4 2-16,9-1 4 16,6 2 1-16,0 0-5 0,4 0 8 15,2-3-8 1,1-1 1-16,-5-5 7 0,-1-1-11 15,-1-3 6 1,-3 2-2-16,-2 2-1 0,2 2 4 16,-6-3-4-16,0 3 0 15,-3-2 2-15,-3 3-5 16,-6 2 3-16,0 0 0 16,-12-2-5-16,-3-1 15 15,-7 0-10-15,-2-2 0 16,0-1 7-16,0-3-8 15,-1 0 1-15,1-3 0 16,-3 3 0-16,6-5-1 16,2-1 1-16,8-8 0 15,4-2 2-15,7-4-3 0,0 3 1 16,0-3 0-16,0 0 0 16,0 4-18-16,4-1 18 15,10 3 0-15,5 7 14 16,-1 1-16-16,6 5 2 15,-5 1 0-15,4 4-2 16,-5 5 12-16,3 1-10 16,-2 3 0-16,0 4 0 15,-5-1 0-15,-4 0 0 16,-2 0 0-16,-4 1-2 16,-4-1 9-16,0 3-7 15,0 0 0-15,0 5 3 0,0-1-3 16,0 0 0-16,-6 3 1 15,0-2 2-15,0-5-3 16,2 0 0-16,1-2-1 16,3-4 11-16,0-2-15 15,0-2 5-15,0-3 0 16,0 0-4-16,0-3 14 16,0-4-10-16,7-5 0 15,5-1 0-15,3-3-2 16,6-3 2-16,4 0 0 15,2-5 11-15,3 1-2 16,1-3-9-16,-4 0 0 16,-2 0 14-16,1 0-15 0,-2 0 1 15,-5 0 0 1,-1 0 0-16,3 0 4 0,-5 0-4 16,1 0 0-16,-5 0 3 15,-3 0-7-15,-2 0 7 16,-1 0-3-16,-3 0 0 15,-3 0 5-15,0 0-5 16,0 4 0-16,0-3 7 16,0-1-7-16,0 0 1 15,0 3-1-15,0-3 0 16,0 0-1-16,0 3 1 16,0-3 0-16,0 0 1 15,0 0-1-15,0 0 0 16,0 0 1-16,0 0-2 0,0 0 4 15,0 0-3 1,0 0 0-16,0 0 10 0,0 0-17 16,0 0 7-16,0 0 0 15,0 0 0-15,0 0 6 16,0 0-6-16,0 0 0 16,0 0 2-16,0 0-4 15,0 0 2-15,0 0 0 16,0 0 0-16,0 0 3 15,0 0-3-15,0 0 0 16,0 0 4-16,0 0-5 16,0 0 2-16,0 0-1 0,0 0 0 15,0 0 4-15,0 0-4 16,0 0 0-16,0 0 6 16,0 0-7-16,0 0 1 15,0 0 0 1,0 0 1-16,0 0 3 0,0 0-4 15,0 0 1-15,0 0 6 16,0 0-10-16,0 0 3 16,0 0-28-16,0 0-65 15,0 0-434-15</inkml:trace>
  <inkml:trace contextRef="#ctx0" brushRef="#br0" timeOffset="21703.4873">4459 8881 179 0,'0'0'219'16,"0"0"-162"-16,0 0 1 15,0 0-9-15,0 0-22 16,0 0-9-16,0 0 9 16,64-24 24-16,-46 19-29 0,-6 0 20 15,1 1-14-15,-2-1-13 16,-5 0 38-16,4-2-20 15,-7-3 3-15,3 1 16 16,-3-1-30-16,-3-2 17 16,0 1-5-16,-7 2-32 15,-11-2 4-15,-9 1-3 16,-3 5 5-16,-7-2 1 16,-2 7-5-16,-3 0-4 15,2 0 0-15,-2 0 5 16,3 12-13-16,-1 5 8 15,1 9 0-15,5 3 0 16,0 7-4-16,5 3 4 16,4 2-2-16,1 3 3 15,9-1-8-15,5 7 9 0,4 2-2 16,6 1 0-16,0 0-5 16,3-4 5-16,16-1 0 15,8-7 5-15,1-4-10 16,2-1 9-16,2-2-4 15,-3-3 1-15,-2-2 5 16,-6-4-6-16,-3-1 0 16,-6-4 1-16,-6-3-6 15,-2-1 5-15,-4 1 0 16,0 0-1-16,0 5 5 16,-7-2-4-16,-5-1 0 15,-6 1-2-15,-3 3 1 0,-3 4 2 16,-4 2 0-1,0 7 2-15,1 0-2 0,0 0-1 16,9-3 0-16,3-5 1 16,6-5-1-16,5-6 0 15,4-1 0-15,0-9-2 16,0 2 1-16,0-3 1 16,10 3 0-16,5-1-3 15,3 6-1-15,4-5 8 16,4 11 0-16,8 1-4 15,0 8 0-15,-2 8 0 16,2 11 0-16,-4 1-3 16,-5 1 2-16,-6-2 2 15,-8-1 0-15,-8 1-1 16,-3 5-7-16,0 0 7 0,-12 0 0 16,0-1 5-16,3-2-10 15,6-7 11-15,3-6-6 16,0-8 0-16,3-6 3 15,8-9-3-15,8-5 0 16,0-2 5-16,1-4-1 16,5-3 2-16,8 0 19 15,6-7-14-15,10-10 12 16,3-3-21-16,-7 4-2 16,1-4 1-16,-7 4-3 0,-8 0 4 15,-10 3 2 1,-9 10-4-16,-12 3-6 0,0 0-9 15,-22 0-29-15,-20 6-138 16,-10 7-98-16</inkml:trace>
  <inkml:trace contextRef="#ctx0" brushRef="#br0" timeOffset="32081.9661">5540 10436 26 0,'-6'0'27'0,"3"0"-13"15,-4 0-9-15,1 3-4 16,3 2 2-16,0-5 2 16,3 3 0-16,-3-3 6 15,0 0 3-15,3 2 0 16,0-2 9-16,0 0 28 15,0 0 11-15,0 0-16 16,-4 0 8-16,-4 0-12 16,2 0 5-16,0 0 2 15,-4 0-8-15,1 0-1 0,0 0 3 16,-3 0-11 0,3 0-5-16,0 3 7 15,6-2 7-15,-3 1-6 16,0-1-4-16,-3 2-11 0,0 2-5 15,0 0-4-15,-2-1 1 16,9-4 3-16,-1 3-8 16,3-3 8-16,0 0-5 15,0 0 13-15,13 0 4 16,23 0 2-16,28 0 22 16,21-10-17-16,21-7-20 15,9 3-6-15,7-4 0 16,-5 1 0-16,-3-3-1 15,-12 3-4-15,-8-3 2 16,-11 3-4-16,-8 2 1 16,-21 3-2-16,-10 3 2 0,-21 0-2 15,-10 6 1-15,-10 2 0 16,-3 1-1 0,0 0 0-16,0 0 0 0,0-3 0 15,0 3-3-15,0 0 3 16,-9 0 2-16,-11 0-2 15,-4 14-51-15,-8 2-43 16,-7 4-62-16,-7-1-197 16</inkml:trace>
  <inkml:trace contextRef="#ctx0" brushRef="#br0" timeOffset="32666.4492">5454 10687 217 0,'0'0'44'16,"0"0"39"-16,0 0 39 15,0 0-46-15,0 0-5 16,0 0-13-16,0 0-12 15,-42 0-12-15,39 0-11 16,-1 0-9-16,2 0-1 16,-1 0-2-16,0 0 2 0,3 0-3 15,0 0 6-15,0 0 2 16,0 0 10-16,0 0 9 16,0 0-3-16,15 0 13 15,22-3 4-15,26-13-13 16,22-4-20-16,12 0-6 15,10-1-7-15,2-1 7 16,0 5-8-16,-9 0 3 16,-9-2-1-16,-6 6-3 15,-15-1 0-15,-10 4-2 16,-14 4-1-16,-15 0 0 16,-11 1 4-16,-10 3-2 0,-10 2 3 15,0 0 1 1,0 0 5-16,0 0-1 0,0 0-4 15,0 0-4-15,0 0 2 16,0-3 3-16,0 3-3 16,0 0-2-16,0 0 0 15,0 0-2-15,0 0-1 16,0 0 0-16,0 0-3 16,0 0 4-16,-27 0-33 15,-16 13-85-15,-8 3-69 16,-5-6-391-16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0:51:43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3798 9757 454 0,'0'0'92'0,"0"0"82"16,0 0-56 0,0 0-25-16,0 0-11 0,0 0-17 15,-76-285-15-15,73 278-15 16,-1 7-4-16,4 0-31 16,0 13-11-16,0 15 8 15,0 10-2-15,0 8 7 16,0 0-2-16,0-2 2 15,0-6-1-15,0-4 4 16,0-10-3-16,0-4 3 16,4-10-5-16,-1-5 1 15,-3-5 2-15,0 0 3 16,0 0-1-16,0 0 7 16,0 0-12-16,0 0-61 0,-9-5-303 15</inkml:trace>
  <inkml:trace contextRef="#ctx0" brushRef="#br0" timeOffset="1433.9546">3371 9746 616 0,'0'0'108'0,"0"0"-30"15,0 0 12-15,0 0-5 16,0 0-42-16,0 0-22 16,-159-1-19-16,108 45 5 15,-7 11-5-15,1 6 1 16,13-2 5-16,14 0-5 16,13-3-3-16,17-3 6 0,0-4-5 15,20-8-1-15,12-5 5 16,7-4-4-16,9-11 3 15,12-11-1-15,11-10 1 16,10-10-1-16,4-21 4 16,-3-10-5-16,-6-8-2 15,-13-6-1-15,-8-1-94 16,-12 0-30-16,-12 0-1 16,-14 3 95-16,-11 3 31 15,-6 4 1-15,-3 0 8 16,-11 0 20-16,-5-1 60 15,4 4-15-15,0 8-15 16,6 7 10-16,3 9-18 16,3 9 0-16,3 6-13 0,0 4-17 15,0 0-21-15,0 7-4 16,3 20-4-16,6 13 8 16,6 14 0-16,-7 7 1 15,-4 9 3-15,-1-1 2 16,-3 2-1-16,0 1 5 15,-9-8-4-15,-1-7 1 16,5-4-2-16,-1-11-3 16,6-8 1-16,0-7-2 15,0-14 3-15,0-4-4 16,0-9 0-16,0 0 5 16,3-16 7-16,15-13 40 15,13-15-40-15,8-9-12 16,10 0 3-16,-1 2-1 0,-2 4-2 15,-10 11-1-15,-9 11 1 16,-12 10 1-16,-5 8-1 16,-4 7-1-16,2 0 0 15,0 17-16-15,6 13 17 16,-2 9 2-16,-9 8-2 16,0-2 1-16,0-3-1 15,0-6 0-15,6-4 0 16,3-10 0-16,4-8 0 15,-2-7 0-15,7-7 2 16,10-5 0-16,5-20 0 0,10-8 1 16,-1-5 1-1,-8-1-3-15,0 0 3 16,-10 3-4-16,-12 9 1 0,-6 10-1 16,-6 8 7-16,-3 9-7 15,-3 0-3-15,-21 14-1 16,-10 11 0-16,4 3 3 15,15 0 0-15,12-2-3 16,3-2 1-16,22-7 3 16,17-5 0-16,13-5 2 15,4-7-2-15,-1 0 1 16,-13-10-1-16,-5-7 0 0,-19 1 2 16,-11-4-1-1,-7 4 3-15,-7 3-2 0,-23-1-2 16,-7 2-8-16,-5 2 6 15,-1 0-2-15,13 6-13 16,12-1-3-16,10 5 14 16,8-3-9-16,5-2-14 15,26 2 0-15,8-3 21 16,3-2 4-16,-2-1 3 16,-12 1 0-16,-5 0 1 15,-4 0 2-15,-4 5-1 16,-4 1 1-16,-4 1 4 15,-5 1 8-15,5 0-5 16,0 0-6-16,0 0-2 16,3 14-2-16,3 5 1 0,-7 12 0 15,5 0 1-15,2 3 1 16,-1-1-2-16,4 0 1 16,-5-7-1-16,-3-2 0 15,-1-9 0-15,0-2 0 16,-4-9 0-16,-3 0 2 15,3-3-2-15,-3-1-5 16,0 0-119-16,0-17-70 16</inkml:trace>
  <inkml:trace contextRef="#ctx0" brushRef="#br0" timeOffset="1591.5328">4898 9967 833 0,'0'0'69'16,"0"0"8"-16,0 0-35 16,0 0-42-16,0 0 0 15,0 0-2-15,52-3-181 16</inkml:trace>
  <inkml:trace contextRef="#ctx0" brushRef="#br0" timeOffset="2008.4695">5160 10019 774 0,'0'0'119'16,"0"0"5"-16,0 0-66 15,0 0-28-15,0 0-23 16,0 0-6-16,-130 31-1 16,115-2 0-16,5 1 0 15,7 0 0-15,3-1 1 16,0-7-1-16,13-5 0 15,8-5 0-15,9-9 6 16,7-3-5-16,5 0 2 16,0-12-2-16,1-10 1 15,-9-1 1-15,-4-3 0 16,-6 0-1-16,-6-1 5 16,-8 1-5-16,-5 6 1 15,-5 6 3-15,0 8 1 0,-21 6 1 16,-12 0-8-16,-3 17-6 15,2 11 6-15,4 0 0 16,11 1-5-16,11-2 5 16,8-2-1-16,0-4-4 15,14-4 5-15,20-5 0 16,16-7 1-16,15-5 1 16,17 0-2-16,18-7-41 15,7-10-41-15,3-6-311 16</inkml:trace>
  <inkml:trace contextRef="#ctx0" brushRef="#br0" timeOffset="2639.1791">6131 10026 752 0,'0'0'49'16,"0"0"46"-16,0 0-41 16,0 0-16-16,0 0-29 15,0 0-6-15,-148 31 0 16,148-2-5-16,0 0 4 15,6 2 2-15,9-9-3 16,9-2-1-16,-4-7 0 16,9-7 3-16,-2-6-2 15,0 0 2-15,0 0-2 16,-5-12 0-16,-7-2 5 16,-6-2-4-16,-6-3 2 0,-3 2 0 15,0 1-1 1,-3-1 0-16,-18 5-3 0,-1-3 0 15,-1 6 1-15,1 2-1 16,10-1 0-16,4 3 1 16,8 2 0-16,0-3-1 15,23-5 0-15,23-3-3 16,21-2 3-16,11-4-1 16,10 1 2-16,-6-4-4 15,-6-5 6-15,-3-4-6 16,-9-1 5-16,-18-6-2 15,-10 0 5-15,-16 0 31 16,-20 0 14-16,-4 0-23 0,-25 6-16 16,-13 7-4-16,-10 2-6 15,-10 11 1-15,2 6 5 16,3 7-7-16,6 7-3 16,5 27-2-16,16 9 1 15,8 16 0-15,16 13-1 16,6 11 5-16,21 6 0 15,9 4 1-15,3 5-1 16,-5 9 6-16,0-1-2 16,-10-2 6-16,6-4-1 15,-2-8-5-15,0-9-3 16,1-7 3-16,-6-10-2 16,-11-13-1-16,-6-8-1 0,-10-7 0 15,-33-9-62-15,-11-15-261 16</inkml:trace>
  <inkml:trace contextRef="#ctx0" brushRef="#br0" timeOffset="2804.5348">6019 10843 883 0,'0'0'26'0,"0"0"62"15,0 0-55-15,0 0-10 16,0 0-13-16,0 0-8 15,227-162 3-15,-160 138-5 16,3 1-32-16,-7-10-203 16</inkml:trace>
  <inkml:trace contextRef="#ctx0" brushRef="#br0" timeOffset="3302.2044">7154 9936 646 0,'0'0'43'16,"0"0"77"-16,0 0 3 15,0 0-50-15,0 0-9 16,0 0-30-16,-48-84-10 0,48 84-24 16,11 2-1-1,11 18 1-15,5 6-2 0,-3 8 6 16,3 5-7-16,-2-1 6 16,2-2-5-16,-2-4 3 15,-1-5-1-15,-5-1 3 16,-2-7-3-16,1-5-2 15,3-3-65-15,1-11-141 16,-1 0-350-16</inkml:trace>
  <inkml:trace contextRef="#ctx0" brushRef="#br0" timeOffset="3524.1746">7597 9864 463 0,'0'0'225'0,"0"0"-48"16,0 0-105-16,0 0 4 15,0 0-26-15,0 0-50 16,-58-10-8-16,43 48 8 16,3 4 0-16,-4 4 3 15,0-3 0-15,2-1-3 16,2-1 0-16,3-8-1 16,6-1 1-16,-2-5 1 15,5-4 1-15,5-9-2 16,12-9-186-16,11-5-222 15</inkml:trace>
  <inkml:trace contextRef="#ctx0" brushRef="#br0" timeOffset="3716.0331">7758 9981 454 0,'0'0'189'16,"0"0"-15"-16,0 0-94 15,0 0-51-15,0 0-29 16,0 0 0-16,-31 62 0 15,31-36 1-15,0 1-1 16,0-8 1-16,3 1 0 16,10-4 0-16,-1-5-1 15,6-5 0-15,0-6-223 16</inkml:trace>
  <inkml:trace contextRef="#ctx0" brushRef="#br0" timeOffset="3937.6552">7958 9917 356 0,'0'0'566'0,"0"0"-543"0,0 0 10 0,0 0-26 0,0 0-7 0,0 0-22 0,-21 0-239 0</inkml:trace>
  <inkml:trace contextRef="#ctx0" brushRef="#br0" timeOffset="5457.1822">8078 10106 853 0,'0'0'28'0,"0"0"104"16,0 0-75-16,0 0-17 15,0 0-23-15,0 0-7 16,155-212-1-16,-118 192-1 15,-12 1 6-15,-12 6-13 16,-10 3 6-16,-3 6 5 16,-29 1-12-16,-20 3 0 15,-13 3-2-15,1 13 0 16,9 1 1-16,5 3-5 0,12 1 0 16,14-1-3-16,9 2 3 15,12 1-1-15,15-3-2 16,24 2 5-16,5-3 1 15,9-2 6-15,-5-2-3 16,-2-1 0-16,-6-2 2 16,-5 1-2-16,-3 3-1 15,-15 1 0-15,-1-3 1 16,-13 2 0-16,-3 0-1 16,-3-1 1-16,-22-3 0 15,-2-2-1-15,-9-3 1 16,6-5 2-16,11-2-1 15,3 0-1-15,6-2 5 16,6-8-2-16,1-4 1 16,3-3-2-16,6-5-2 0,18-2 0 15,8 4-1-15,7-2 1 16,0 1 1-16,-4 2-1 16,2-1 0-16,-9 6 2 15,-4-2-2-15,-5 7 0 16,-5 4 2-16,-6 2-2 15,0 3 3-15,-8 0 0 16,3 0-3-16,0 11-8 16,0 9 7-16,0 6 1 15,-3 0-1-15,3 1 1 16,0-1 0-16,1-2 2 16,7-5-2-16,-2-3 0 15,0-4 0-15,3-7 1 0,6-5 0 16,-2 0 1-16,5-5 7 15,3-15-7-15,-4-4 5 16,3 0-1-16,-8-5 7 16,3 2-3-16,-6 3 4 15,-6 5 3-15,1 4-8 16,-7 4 0-16,0 8 1 16,0 3-1-16,0 0-8 15,-4 3-1-15,-8 17-12 16,-6 7 12-16,6 1 0 15,6 0-2-15,3-2 0 16,3-4 2-16,3 0 3 0,24-10-3 16,8 1 0-1,16-10 2-15,12-3-1 0,1 0 1 16,-1-13 0 0,-13-4-2-16,-6-5-1 0,-15-1 1 15,-3-2 1-15,-14 3 2 16,-9 0 0-16,-3 8-3 15,-6 4 4-15,-29 10-4 16,-11 0-3-16,-3 4 1 16,-3 16 2-16,13-1-5 15,11 1 3-15,9-3 0 16,11-4 1-16,8 0 0 0,0-8-2 16,6 0 1-1,21-5 2-15,5 0 0 0,6-5 0 16,-3-7 0-16,-7-2 0 15,-9 8 0-15,-9 0 0 16,-4 6 0-16,-6 0 0 16,0 0-3-16,1 7-8 15,2 6 11-15,4 4 0 16,-1-4 0-16,10-4 0 16,-1-1 0-16,9-8 0 15,2 0 1-15,3-11 0 16,1-9-1-16,-1-7 1 15,3-2 1-15,-5-7-2 16,-6-3 0-16,2-8 4 16,-3-6-1-16,-2-4-3 0,-3-8 1 15,-9-9 0-15,-6-4-1 16,0 2 0-16,-16 4-1 16,-7 11 1-16,-7 18 0 15,8 16 0-15,6 12-3 16,-1 15 0-16,5 0-4 15,-4 26-10-15,-2 19 9 16,12 13 7-16,2 7 0 16,4 12 1-16,4-2 0 15,10-2 0-15,5-7-2 16,1 0 3-16,6-9-2 0,-1-8 1 16,5-12 0-1,-4-7 0-15,3-11-1 16,-1-12 3-16,2-7-1 0,2 0 0 15,-2-7 1-15,-2-14 8 16,2-4-1-16,-3 1 3 16,-8 2-1-16,-6 5-8 15,-2 7 2-15,-11 4 5 16,0 6-10-16,0 0-1 16,-6 12-9-16,-7 14 10 15,2 1 0-15,1 0-2 16,7-4 2-16,3 0 0 15,0-7 0-15,0-2-1 16,6 0-4-16,7-8-46 0,-1-6-123 16,9 0-607-1</inkml:trace>
  <inkml:trace contextRef="#ctx0" brushRef="#br0" timeOffset="5594.8382">9848 9931 749 0,'0'0'16'15,"0"0"-16"-15,0 0-5 16,0 0-260-16</inkml:trace>
  <inkml:trace contextRef="#ctx0" brushRef="#br0" timeOffset="5977.401">10088 9939 707 0,'0'0'128'0,"0"0"52"15,0 0-106-15,0 0-2 16,0 0-42-16,0 0-28 16,-107-78-2-16,74 95 0 15,0 5-2-15,5 5 0 16,1-1 0-16,5 1 1 15,8-1 0-15,8-1-2 16,6-3-7-16,0-1-25 16,3-3 11-16,18-4 10 0,3 3 3 15,6-5 10 1,7 4-2-16,-2-2 1 0,-3 3 2 16,-2-1-2-16,-12-2 2 15,-6-4-1-15,-4 0-3 16,-8-3 2-16,0-2-2 15,-23 5 4-15,-13-3 4 16,-8-3 0-16,-3-1-2 16,3-1-2-16,7-1 1 15,12-1 0-15,9 0-1 16,16 0 0-16,9 0-251 16</inkml:trace>
  <inkml:trace contextRef="#ctx0" brushRef="#br0" timeOffset="6577.9195">10397 10074 482 0,'0'0'414'0,"0"0"-329"16,0 0-42-16,0 0-12 16,0 0-16-16,0 0-12 15,-267 12-3-15,261 17-1 16,6-1 1-16,3 0 0 15,13-6 1-15,4-8-1 16,2-6 0-16,5-8-2 0,-2 0 0 16,-2-3-1-16,0-11 3 15,-3-2 5-15,-3 7-4 16,-6 1 0 0,-2 4-1-16,-5 4 0 0,7 0-2 15,-2 0 2-15,3 4-1 16,2 5 2-16,2-5-1 15,-3-4 0-15,2 0 0 16,2 0 1-16,2-2 0 16,2-13 1-16,-2-2 3 15,-3-5 1-15,0-4-5 16,-7-1 2-16,-1-6 3 0,-3-6-3 16,0-10-1-16,-2-5-1 15,-1-8-1-15,3-4 1 16,-5 6 1-16,0 5-1 15,0 11 4-15,0 15-3 16,0 12-1-16,0 10 7 16,-5 7 7-16,-1 3-15 15,-4 27-10-15,1 14 9 16,2 7 1-16,5 7 0 16,2 1-1-16,0 0 2 15,0 0-1-15,9-6 1 16,3 0-1-16,6-9 0 15,4-10 0-15,-4-3 0 16,3-7 3-16,-4-4-3 16,-6-6-3-16,-7-9-159 0,-4-5-507 15</inkml:trace>
  <inkml:trace contextRef="#ctx0" brushRef="#br0" timeOffset="6835.7736">10480 10043 699 0,'0'0'54'16,"0"0"96"-16,0 0-75 16,0 0 14-16,0 0-64 15,0 0-16-15,127-121-6 16,-75 118-2-16,-3 3-1 16,-4 0 1-16,-8 5-1 15,-8 12 0-15,-9 6 6 0,-8 3-6 16,-2 7 0-16,-10 0-1 15,0-3 1-15,0 2 1 16,0-1-1-16,0-4 0 16,-3-5 0-16,-7-5-42 15,4-8-165-15</inkml:trace>
  <inkml:trace contextRef="#ctx0" brushRef="#br0" timeOffset="7000.421">10987 10003 752 0,'0'0'16'0,"0"0"16"16,0 0-21 0,0 0-11-16,0 0-1 0,0 0-261 15</inkml:trace>
  <inkml:trace contextRef="#ctx0" brushRef="#br0" timeOffset="7733.5816">11374 10067 657 0,'0'0'171'16,"0"0"-67"-16,0 0-2 16,0 0-43-16,0 0-48 0,0 0-7 15,-282-11-4-15,252 34 0 16,11 7-2-16,9 0 4 15,10-1-1-15,0-2-1 16,20-4 3-16,9-6-3 16,6-11 0-16,1-6-2 15,-3 0-4-15,-7-9-3 16,0-13 9-16,-4-3 1 16,-2-1-1-16,-5 2 1 15,-7 4 0-15,-8 4-1 16,0 6 2-16,-20 7-2 15,-12 3-4-15,-1 0 0 16,4 0 1-16,4 7-5 16,11-1-2-16,4 1 0 0,4-4 1 15,6-3 0-15,3 0 7 16,19 0 1-16,8 0 1 16,9 0 0-16,-3-6-1 15,2-4 1-15,-2 3 0 16,-3-3 2-16,-7 6-2 15,-3 1 0-15,-5 3 0 16,-1 0 1-16,-4 0-1 16,0 17-5-16,-7 3 2 15,0 6 2-15,-4-2-1 16,4-2 2-16,-6-2 0 16,3-6 0-16,1-4 1 0,-4-5-1 15,3-3 4 1,-3-2 1-16,3 0 33 0,8 0 30 15,7-10 1-15,8-7-54 16,4 0-5-16,-6-4-6 16,3-1 5-16,-4-2 1 15,3 1-6-15,-6 2 5 16,-1 4-5-16,-6 7-3 16,-6 6-1-16,-4 4-4 15,-1 0 4-15,1 0-10 16,1 14 9-16,-1 5 1 15,-3 4 0-15,0 4-1 16,0 1 1-16,0-4 0 16,0 0-1-16,0-4-1 15,0-1-8-15,0-3-27 0,0-5-61 16,0-8-78-16,-10-3-571 16</inkml:trace>
  <inkml:trace contextRef="#ctx0" brushRef="#br0" timeOffset="8154.2212">8067 9444 449 0,'0'0'88'0,"0"0"86"16,0 0-78-16,0 0-73 15,0 0-12-15,0 0-11 16,7-8-3-16,1 14-129 15</inkml:trace>
  <inkml:trace contextRef="#ctx0" brushRef="#br0" timeOffset="9741.083">12527 10093 527 0,'0'0'202'16,"0"0"-136"-16,0 0-57 15,0 0-5-15,0 0 7 16,0 0 21-16,-65 36-9 16,48-33 4-16,1 0 22 15,6-3-16-15,3 0 11 16,4 0 3-16,0-9-27 16,1-8-11-16,2-3-4 15,0-5-2-15,11-3-1 16,10-1 0-16,-1 5-1 15,3 9 3-15,-8 5-4 16,-3 8 0-16,3 2-2 0,0 4-4 16,8 16 2-16,3 3 4 15,-4 10 0-15,1-2 0 16,-6 1 0-16,3 1 0 16,-11-6 0-16,-2-8-2 15,-2-7 2-15,-4-7 3 16,-1-2-1-16,0-3-2 15,0 0 22-15,3-5 56 16,1-15-35-16,9-7-39 16,3-4-3-16,3-5 2 15,7 4-3-15,4 2 0 16,-10 10 0-16,-3 6 0 0,-5 12 0 16,-6 2-4-1,-1 8-7-15,5 14 11 0,3 7 0 16,-2-2 2-16,3 2-2 15,-1-7 2-15,3-1-6 16,-4-9 4-16,-2-4 0 16,-1-8 4-16,-6 0-4 15,7 0 2-15,4-10 3 16,2-7 1-16,10-9-6 16,2-1 0-16,3-5 2 15,7-1 0-15,-2-3-1 16,-2 8-1-16,-10 9 1 15,-11 10-1-15,-10 6 0 16,-3 3-1-16,0 5-11 0,0 15 11 16,0 6-1-16,0 4 1 15,0 1 2-15,4-6-1 16,9-5 2-16,6-1-2 16,5-8 1-16,4-2 0 15,14-9 0-15,7 0 0 16,9-3 0-16,2-13-1 15,-6-4 0-15,-11 0 0 16,-10-5 4-16,-14 0-4 16,-5 2 0-16,-7 1 2 15,-7 8-1-15,0 1-1 16,-5 6 0-16,-18 4-4 16,-9 3-4-16,-4 4-1 15,4 12-3-15,2 4 7 0,10 5 3 16,5 2 0-16,11 0-4 15,4 2 5-15,0-2 1 16,23-4 0-16,8-6-4 16,9-7 4-16,8-5 2 15,4-5-1-15,0-2-1 16,-2-15 0-16,-1-5 1 16,-14-5 1-16,-3-6 1 15,-3-4-3-15,-9-9 3 16,1 0-2-16,-6-10 1 15,-8-4-2-15,-2-5-3 16,-5 1 3-16,0 2 1 16,-12 9-1-16,-9 7 0 0,1 14 1 15,3 11 3-15,3 11-5 16,5 10 1-16,2 1-2 16,4 27-11-16,-3 16 12 15,6 12 0-15,0 8 1 16,6 0 0-16,9 3 0 15,5-4-1-15,0-3 0 16,1-4 0-16,0-7 1 16,6-6 0-16,1-7 1 15,5-7-1-15,6-5 1 16,-8-9-1-16,-3-4 0 16,-13-11-200-16,-15 0-301 0</inkml:trace>
  <inkml:trace contextRef="#ctx0" brushRef="#br0" timeOffset="11188.99">13758 10031 542 0,'0'0'12'15,"0"0"5"-15,0 0 63 16,0 0-7-16,0 0-42 0,0 0-2 15,532-153-18-15,-450 119 5 16,-17 1-1-16,-16-2 4 16,-16-1 21-16,-21-2-22 15,-12 1-4-15,-9-1-5 16,-24 1 1-16,-11 4-10 16,-4 7 6-16,2 6 0 15,7 7-3-15,8 13-2 16,8 0-1-16,8 14-5 15,4 21-5-15,5 8 10 16,2 7-2-16,4 7 2 16,0-2 0-16,4 1 1 15,9 0 10-15,3-3 3 16,7-3 3-16,-1-6 6 0,4-8 0 16,0-7-4-1,0-6 4-15,0-7 0 0,0-9-9 16,1-7 8-16,1 0 13 15,2-7 11-15,-1-13-20 16,0-6 2-16,1-3-1 16,-8-4-19-16,1 3-1 15,-6 4-4-15,-6 9-3 16,-5 10 1-16,-5 4 6 16,-1 3-5-16,0 0-2 15,0 6-12-15,0 15-1 16,0 11 13-16,-3-1 3 15,3-2-3-15,0-3 0 16,0-6 1-16,14-3 0 16,-1-8-1-16,8-2 1 15,2-7-1-15,7 0 2 0,-1-4 2 16,3-8-1-16,-7-8 2 16,-1-1-4-16,-4-4 1 15,-1-1 1-15,-10 2-1 16,-2 11 0-16,-6 3 0 15,-1 7 0-15,0 3 0 16,0 0-2-16,0 0-7 16,-8 16-4-16,-7 4 9 15,0 3 1-15,6 1 1 16,9-2-2-16,0-2 4 16,0-3-2-16,18-5 1 0,7-1-1 15,11-8 0 1,3-3 0-16,4 0 4 0,-9-6-1 15,-4-5-3-15,-11-5 3 16,-3 1-1-16,-3-5-2 16,-10-1 2-16,-3 1 0 15,0 0-2-15,-16 3 0 16,-10 4-3-16,-10 4-18 16,2 6-7-16,4 3-4 15,11 0 15-15,11 0-16 16,6 0-29-16,2 6-3 15,20 0 32-15,34 1 20 16,22-1-22-16,12-2 33 0,6 3 2 16,-7-5 0-1,-1-2-2-15,0 0 3 0,-5 0-1 16,-22-5 11-16,-18-8 37 16,-23-1 12-16,-18-6 31 15,0-3-57-15,-30 1-21 16,-12 8-12-16,-4 4-2 15,-6 10 5-15,-3 0-8 16,4 12 4-16,8 12-4 16,7 3 4-16,10 2-1 15,13 0-1-15,10-5 2 16,3-4 2-16,6-6-2 16,21-4 0-16,7-3 0 0,11-7-1 15,9 0 1-15,3-14 4 16,0-9-3-16,-6-5-1 15,-9-4 2-15,-6-9 1 16,-11-3 0-16,-4-4-2 16,-14-7 3-16,-7-8-4 15,0-3 0-15,-4-4 1 16,-20 3-1-16,2 2 0 16,-5 13 0-16,3 9-1 15,-3 13 5-15,14 10-3 16,4 10-1-16,6 6 1 15,3 4-3-15,0 0-1 16,0 11-6-16,0 18 5 16,5 18 3-16,12 12 2 0,-1 11-1 15,7 5 1-15,0 8-1 16,6 4-1-16,4 0 1 16,3 5 1-16,1-5 0 15,-1-7 3-15,-2-5-2 16,-12-15-2-16,-8-10 0 15,-14-13 0-15,-4-10 0 16,-35-5 0-16,-21-10-139 16,-10-12-404-16</inkml:trace>
  <inkml:trace contextRef="#ctx0" brushRef="#br0" timeOffset="12233.6065">2302 9174 620 0,'0'0'108'0,"0"0"55"15,0 0-68-15,0 0-7 16,0 0-20-16,0 0-1 16,-28-73-41-16,28 73-16 15,0 0-10-15,0 8-3 16,0 14-10-16,0 12 13 15,0 8 0-15,-3 3 2 16,-2-4 3-16,5-4-5 0,0-7-1 16,0-2-1-1,0-8 4-15,8-6-4 0,17-8-60 16,5-6-142-16,0-2-528 16</inkml:trace>
  <inkml:trace contextRef="#ctx0" brushRef="#br0" timeOffset="12412.2504">2466 9157 698 0,'0'0'71'16,"0"0"92"-16,0 0-76 15,0 0-39-15,0 0-1 16,0 0-46-16,-77-36-1 0,77 67 0 16,0 11 0-1,0 8 0-15,14-1 0 0,3 1 0 16,5-5-1-16,-1-8-153 15,-4-9-596-15</inkml:trace>
  <inkml:trace contextRef="#ctx0" brushRef="#br0" timeOffset="13166.957">16268 9003 674 0,'0'0'85'0,"0"0"71"15,0 0-60-15,0 0-5 16,0 0-37-16,0 0-17 16,10-33-24-16,-10 33-13 15,0 0-7-15,0 11 0 16,0 6 7-16,0 4 2 16,-2-1-1-16,-3-1-1 0,2-2 1 15,-3-3-1-15,0 3 0 16,2-5-34-16,4-2-128 15,0-7-243-15</inkml:trace>
  <inkml:trace contextRef="#ctx0" brushRef="#br0" timeOffset="13342.5323">16551 8986 760 0,'0'0'112'0,"0"0"-48"15,0 0-54-15,0 0-10 16,0 0-4-16,0 0 2 16,-39 89 4-16,26-53-2 0,-8 4 4 15,-2-6-8-15,-1-4-201 16</inkml:trace>
  <inkml:trace contextRef="#ctx0" brushRef="#br0" timeOffset="44703.7549">10009 10958 800 0,'0'-16'21'0,"0"2"-3"16,0 8 21-1,0 2 3-15,0 0-9 0,0 4 4 16,0 0-21-16,0 0-1 15,0 0-7-15,0 0-8 16,0 0 0-16,0 14-12 16,0 10 9-16,0 2 3 15,0 7 10-15,0-4-4 16,3-2 1-16,-2-7-3 16,5-3 3-16,-2-7-4 15,3-7 0-15,-1-1 4 16,14-2 1-16,24-15 36 0,25-19 35 15,29-19-51 1,22-16-10-16,14-10-12 0,7-4-1 16,-4 3-3-16,-14 5-1 15,-21 12 4-15,-16 3-4 16,-20 8 2-16,-7 6 3 16,-17 8-6-16,-10 9 0 15,-6 14 0-15,-14 5 2 16,-4 6-5-16,-6 1-3 15,-2 3-12-15,-2 7-4 16,-24 18-18-16,-17 18-2 16,-12 10-37-16,-5 3-103 15,-1-3-219-15</inkml:trace>
  <inkml:trace contextRef="#ctx0" brushRef="#br0" timeOffset="45475.9095">10441 10992 752 0,'0'0'22'0,"0"0"37"16,0 0 10-16,0 0 0 15,0 0-19-15,0 0-50 16,-12-31-8-16,12 38-3 15,0 10 10-15,0 6 1 16,-1-1 1-16,-4 2 3 0,1-2-3 16,1-1 0-16,3-8 0 15,0-6-1-15,0-5 0 16,0 1-1-16,0-3 1 16,15-3 10-16,31-23 55 15,26-13-12-15,19-10-26 16,9-12-16-16,7-3-5 15,4-6-5-15,-10 0 7 16,-10 7-8-16,-20 14 3 16,-12 8 0-16,-14 5 3 15,-5 7-2-15,-11 5 2 16,-3 7-1-16,-11 2 6 16,-4 5-2-16,-5 6-9 15,-3 1 2-15,-3 3-2 0,0 0 1 16,0 0-2-1,0 0-4-15,0 0 0 0,0 0 3 16,0 0 2-16,0 0 0 16,0 0 1-16,0 0-1 15,0 0 2-15,0 0-1 16,0 0-1-16,0 0 0 16,0 0 1-16,0 0-3 15,0 0 3-15,0 0-1 16,0 0 0-16,0 0 3 15,0 0-3-15,0 0 1 16,0 0-1-16,0 0 1 0,0 0-1 16,0 0 0-16,0 0 2 15,0 0-2-15,0 0 0 16,0 0 0-16,0 0 1 16,0 0 0-16,0 0-1 15,0 0-1-15,0 0 1 16,0 0 0-16,0 0 5 15,0 0-5-15,0 0 0 16,0 0 2-16,0 0-2 16,0 0-1-16,0 0-3 15,0 0-9-15,0 0-26 16,-7 17-126-16,-16 3-51 16</inkml:trace>
  <inkml:trace contextRef="#ctx0" brushRef="#br0" timeOffset="46026.2966">10880 11017 85 0,'0'0'481'16,"0"0"-341"-16,0 0-61 15,0 0-48-15,0 0-8 16,0 0-23-16,0 18-6 15,0-3 6-15,0 2 9 16,0-1-1-16,0-6 9 16,0-3-3-16,0-3 5 15,0-4-13-15,0 0 7 16,3 0 16-16,24-4 17 16,25-23 47-16,18-11-54 15,18-13-22-15,13-14-7 16,13-8 3-16,3-9-11 15,3-6 0-15,-2 6-4 0,-12 13 5 16,-18 16-3-16,-23 16 2 16,-27 12 1-16,-14 9 0 15,-15 8-3-15,-2 2 0 16,-7 6-2-16,0 0-15 16,0 0-12-16,0 17-5 15,-16 9-17-15,-8 0-46 16,-6 1-36-16,-1-5-198 0</inkml:trace>
  <inkml:trace contextRef="#ctx0" brushRef="#br0" timeOffset="81687.3554">1744 10427 187 0,'0'-4'92'16,"0"0"14"-16,0 2-48 0,0 2 10 15,0-4-26 1,0-3 25-16,0 6 6 0,0-4-29 16,0 5 5-16,0 0-14 15,0 0-14-15,0 0-10 16,0 0-4-16,0 0-6 16,0 0-1-16,0 0 0 15,0 0-9-15,0 5 3 16,0 9 6-16,0 6 5 15,-3 0-4-15,3 4-1 16,0-2 1-16,0-2-1 16,0-3 1-16,0-4-1 15,0 0 2-15,0-6 3 16,6 0-4-16,-3-7 0 0,3 0 0 16,12 0 15-1,10-17 42-15,14-13-5 0,15-10-18 16,0-8-14-16,8-15-5 15,0-3-10-15,4-1-2 16,-3 11-2-16,-12 10 1 16,-8 9-2-16,-7 7 3 15,-12 8 0-15,-6 5-2 16,-8 7-2-16,-6 8-3 16,-4 2 3-16,0 0 0 15,-3 0 0-15,0 0-1 16,0 0-2-16,0 0-5 15,0 14 8-15,0 10-2 0,-3 6-82 16,-16 6-58 0,-11 0-149-16</inkml:trace>
  <inkml:trace contextRef="#ctx0" brushRef="#br0" timeOffset="82159.3733">1893 10640 489 0,'0'0'57'16,"0"0"42"-16,0 0 1 15,0 0-30-15,0 0-30 0,0 0-34 16,-16 0-6 0,10 8-15-16,0 15 13 0,-9 2 2 15,3 3 3-15,0-5 0 16,2-3-1-16,7-5-1 15,3-8-1-15,0 0 2 16,0-4 1-16,0-3 1 16,0 0-2-16,3 0 22 15,28-20 41-15,20-19 0 16,22-17-38-16,12-17-9 16,6-6-8-16,3-6-1 15,-6-2-6-15,-5 14 2 16,-17 10-5-16,-5 21 5 15,-9 6 5-15,-13 8-6 16,-6 6 0-16,-15 8 2 0,-6 6 2 16,-6 3-3-16,-6 3-4 15,3 2 2-15,-3 0-4 16,0 0 1-16,0 0 0 16,0 0 0-16,0 0-2 15,0 0 1-15,0 0-3 16,0 0-97-16,4 0-113 15,-4-2-273-15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0:53:15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2554 231 0,'-3'-10'62'0,"0"-2"16"16,3 2-27-16,0-2-18 0,0 3 12 16,0 0 13-1,0 1-6-15,0 2 5 0,0 0-22 16,0 3-1-16,0 1 2 15,0-1 22-15,0 3-15 16,0 0-4-16,0 0-9 16,0-2-1-16,0 2-9 15,0 0-4-15,0 0 7 16,0 0-14-16,0 0-1 16,0 0 0-16,0 0-8 15,0 0-4-15,0 0-2 16,0 0-2-16,0 10-3 0,0 6 11 15,0 4 2-15,9 2 1 16,-1 2-3-16,1 1 0 16,1-2 0-16,-5-4 1 15,5-3 0-15,-4-7-1 16,3-2 0-16,-5-7 0 16,-3 0 0-16,6 0 1 15,15-24 8-15,19-24 27 16,24-21 0-16,20-12-14 15,9 1-12-15,6 0-7 16,0 5 0-16,-6 7-3 16,-6 7 1-16,-18 11-1 15,-18 14 0-15,-13 9 0 0,-15 10 1 16,-12 7 0-16,-2 1-1 16,-7 7 2-16,0 0-2 15,-3 2 3-15,3 0-3 16,-3 0 0-16,0 6-17 15,0 18-52-15,-3 12 13 16,-19 6-65-16,-11 3-93 16,-9 1-267-16</inkml:trace>
  <inkml:trace contextRef="#ctx0" brushRef="#br0" timeOffset="487.2132">1207 2670 366 0,'0'0'220'15,"0"0"-206"-15,0 0 43 16,0 0-5-16,0 0 31 16,0 0-57-16,-32-17-26 15,32 17-5-15,0 0-8 16,0 5-2-16,0 12 15 15,0 2 0-15,-2 0 0 16,2 1 1-16,-3-1-1 16,3-4 1-16,0-2 1 15,0-4-2-15,0-2 0 0,0-5 0 16,0-1 0-16,0-1 5 16,0 0-4-16,14-17 22 15,33-22 41-15,26-27-6 16,29-24-30-1,18-16-14-15,10-3-10 0,-3 3 1 16,-6 14 2-16,-20 12-4 16,-20 15 0-16,-23 16-2 15,-16 8 5-15,-17 11-1 16,-4 5 6-16,-12 5-1 16,-2 6 5-16,-4 5-4 15,0 3-6-15,-3 6-1 16,0 0-2-16,0 0 1 0,0 0-6 15,0 0-47 1,0 7-166-16,5-1-93 0</inkml:trace>
  <inkml:trace contextRef="#ctx0" brushRef="#br0" timeOffset="73864.528">1361 5547 1028 0,'-8'-16'13'0,"4"13"-1"16,1 3-1-16,3 0-2 15,0 0-2-15,0 0-6 16,0 0-1-16,0 0-1 15,4 6 1-15,4 8 1 0,-2 5-1 16,1 5 0 0,-2 5 1-16,-1 0 2 0,2-4 2 15,-3-4-3-15,2-6-1 16,-1-6 3-16,-1-4-4 16,0-5 3-16,6 0 3 15,13-11 10-15,19-25 31 16,36-24-14-16,26-20-10 15,30-19-16-15,19-14-4 16,21-5 5-16,12 1-4 16,13 10-1-16,-5 15 4 15,-22 18-5-15,-30 15-1 16,-31 17 1-16,-40 12 0 16,-24 12-2-16,-26 9 3 15,-13 2 2-15,-4 6 1 16,-3 1-6-16,0 0-4 15,0 0-33-15,-6 0-38 0,-9 8-137 16,-10 1-360-16</inkml:trace>
  <inkml:trace contextRef="#ctx0" brushRef="#br0" timeOffset="98952.6951">13086 6022 801 0,'0'0'12'0,"0"0"-10"0,0 0 21 16,0 0 3 0,0 0 1-16,0 0-4 0,0 0-20 15,18-36 6-15,-18 36 10 16,0 0-8-16,0 0 1 16,0 0-10-16,0 0-2 15,3 9 0-15,-2 3 0 16,4 3 8-16,4-1-2 15,-6-5-4-15,3-1 0 16,0-2 5-16,1-2-1 16,6-2 0-16,7-2 21 15,7 0 31-15,14-22-16 16,10-10-7-16,15-13-18 16,12-13-8-16,5-8 2 15,14-2-10-15,6-2 3 16,3 6 0-16,-8 5 0 15,-11 9-4-15,-19 11 1 0,-22 9-1 16,-13 12 0 0,-13 5 0-16,-11 7 3 0,-3 4-3 15,-6 0-4-15,0 2 0 16,0 0-13-16,0 3-30 16,0 14 12-16,-12 6-15 15,-12 5-36-15,-5 5-86 16,-6-4-203-16</inkml:trace>
  <inkml:trace contextRef="#ctx0" brushRef="#br0" timeOffset="99509.9904">13407 6022 640 0,'0'0'46'0,"0"0"15"16,0 0 19-16,0 0-30 0,0 0-44 15,0 0-6-15,0-5-2 16,0 17-3-16,0 5 5 16,0 4 5-16,0-2-4 15,0-2 2-15,0-2-1 16,0-5 3-16,0-6-5 16,0 1 3-16,0-5 1 15,19 0 5-15,15-21 56 16,20-18 4-16,18-13-36 15,8-14-10-15,14-7-12 16,10-4 1-16,5 3-6 16,-1 7-6-16,-8 8 4 0,-23 11-4 15,-12 15 1-15,-16 5-1 16,-17 9 7-16,-9 3-6 16,-4 4 9-16,-2 4-10 15,-8 2 0-15,-2 3 1 16,-1 1 1-16,-4 1-2 15,2 1-2-15,0 0-9 16,-2 0-19-16,-2 0-91 16,0 6-61-16,-22 5-466 15</inkml:trace>
  <inkml:trace contextRef="#ctx0" brushRef="#br0" timeOffset="113077.8233">1353 5542 48 0,'0'0'158'0,"0"0"-140"0,0 0 31 16,0 0 14-16,0-2-10 15,0 0 1-15,0 1 12 16,0-2-19-16,0 0-8 16,0 2 12-16,0-1-12 15,0 2 2-15,0-3 4 16,0 3-5-16,0-2-1 16,0 0-4-16,0 1 0 15,0-2 2-15,-1 0-9 16,1 2 3-16,0-1-4 15,-2 2-2-15,2 0-6 16,-1 0-3-16,1 0-2 16,0 0-9-16,0 0 6 0,0 0-9 15,0 0-1 1,0 0-1-16,0 0-1 0,0 0-4 16,0 0 0-16,0 9 5 15,0 2 3-15,0 3-3 16,6 0 1-16,3 1-3 15,-2-1 5-15,2-2-6 16,-3-3 3-16,2 2 0 16,-1-4 5-16,-2 0-5 15,-1-4 0-15,-1 0 1 16,-3-3 0-16,3 0-1 16,-3 0 0-16,0 0 0 15,0 0 5-15,6 0 12 16,7-6 3-16,11-15-1 0,12-8-9 15,9-5-1-15,1 0-8 16,-1 2 3-16,-4 6-4 16,-11 4 2-16,-7 7 1 15,-7 6-3-15,-7 6 0 16,-6 0-5-16,0 3 4 16,-3 0-29-16,0 0-58 15,-6 18-73-15,-9 0-55 16,0-1-206-16</inkml:trace>
  <inkml:trace contextRef="#ctx0" brushRef="#br0" timeOffset="114055.7461">1498 5755 580 0,'0'0'30'0,"0"0"5"0,0 0-8 16,0 0 3-16,0 0-12 15,0 0-16-15,-8 0-2 16,8 0 0-16,0 0 11 16,8-5 10-16,0-4 20 15,9-2-2-15,-4-3-5 16,7-3-11-16,5-3-4 15,5-5-2-15,6-3 1 0,9-5-10 16,10-1 5-16,5-4-5 16,7-2-2-16,7-5-3 15,-2 4 7-15,0-2-5 16,-1 2 1-16,-10 1 1 16,-8 4-5-16,-4 2-1 15,-7 3 4-15,0 2 6 16,-4 3-5-16,-8 6-1 15,-3 4-5-15,-8 5 5 16,-4 3 0-16,-6 2 3 16,0 2 0-16,-6 2 5 15,0 0-9-15,-3 2 4 0,0-1-7 16,0 1 0-16,0 0-1 16,0 0 1-16,0 0 1 15,0 0-1-15,3 0-1 16,-3 0 1-16,0 0 1 15,0 0-2-15,0 0 0 16,0 0 1-16,0 0 0 16,0 0 0-16,0 0-1 15,0 0 0-15,0 0-1 16,0 0-14-16,-12 13-114 16,-12 7-12-16,-6 0-183 15</inkml:trace>
  <inkml:trace contextRef="#ctx0" brushRef="#br0" timeOffset="116609.1837">7559 5980 280 0,'0'0'0'16,"0"0"-6"-16,0 0-6 15,0 0-21-15,0 0 4 16,0 0-24-16,0 0-3 15,-126 119-9-15,111-102 45 16,-4-4 20-16</inkml:trace>
  <inkml:trace contextRef="#ctx0" brushRef="#br0" timeOffset="117057.5343">7178 6268 614 0,'0'0'21'0,"0"0"67"15,0 0 19-15,0 0-49 0,0 0-10 16,0 0-18-1,-27-19-17-15,27 19 4 0,0 0-1 16,0 0-14-16,0 0-2 16,11 0-10-16,26-3 10 15,30-3 20-15,24-5 3 16,29-6 0-16,27 1-1 16,20-2-8-16,21-1-4 15,5 1-4-15,-2 0-6 16,-15 2 8-16,-14 2-7 15,-22 0 0-15,-26 0 4 16,-21 2-4-16,-34 1-2 0,-34 5 1 16,-15-1-5-16,-10 3 10 15,0 0-10-15,0 0 3 16,-13 4-8-16,-2 0-39 16,5 3-106-16,10 2-202 15</inkml:trace>
  <inkml:trace contextRef="#ctx0" brushRef="#br0" timeOffset="117561.107">10753 6079 688 0,'0'0'11'16,"0"0"18"-16,0 0 85 0,0 0-71 15,0 0-29 1,0 0-3-16,-19-14-11 0,57 14 9 16,33 0 8-16,38 0 7 15,28 0-5-15,21 0 9 16,8 0-10-16,5 0-10 15,6 0 1-15,-9-5-9 16,-9-2 0-16,-19-1 4 16,-32-1 1-16,-38-1-5 15,-31 4 3-15,-26-3 0 16,-13-1-3-16,0 4 0 16,-19-2-61-16,-19 5-130 15,-9-6-391-15</inkml:trace>
  <inkml:trace contextRef="#ctx0" brushRef="#br0" timeOffset="130203.1425">15501 5372 609 0,'0'0'75'16,"0"0"-7"-16,0 0 23 15,0 0-26-15,0 0-14 16,0 0-30-16,0 0-12 15,-15 0 3-15,15 0-9 16,0 0 7-16,0 0 1 16,0 0 7-16,0 0 0 0,3 0 0 15,18 0 2 1,20 0 0-16,9 0 5 0,13-4-14 16,5-3-4-16,10-1-2 15,7 1-2 1,-4 0 1-16,0 0-1 0,-6-1-1 15,-13-2 1-15,-12 0 2 16,-16 2-4-16,-16 0 1 16,-6 0 2-16,-12 5 3 15,0 0-2-15,0 0-1 16,-4 3-4-16,-13 0-3 16,-2 0-31-16,-3 0-33 15,0 9-43-15,0 2-83 16,-2-2-136-16</inkml:trace>
  <inkml:trace contextRef="#ctx0" brushRef="#br0" timeOffset="130654.9866">15820 5419 433 0,'0'0'21'0,"0"0"30"15,0 0 58-15,0 0-30 16,0 0-38-16,0 0-6 16,-236 26 1-16,216-18 20 15,1-5-14-15,5 2-14 16,8-2-6-16,0-2-3 16,-3 1-3-16,7-2-1 15,1 0 1-15,1 0 6 16,0 0-10-16,0 0 4 15,0 0-6-15,14 0 14 0,32 0 15 16,18 0 5-16,25-3-29 16,13-2-8-16,13 2-6 15,1 2 1-15,4 1 0 16,-6-2 5-16,-17-1-6 16,-17 1 2-16,-30-2-3 15,-20 1 0-15,-22 1 2 16,-8-1 5-16,0 1-2 15,-4-1-3-15,-14 0-2 16,-7 0-4-16,1 3 4 0,3 0-2 16,5 0-30-16,3 4-36 15,10 3-81-15,3-7-228 16</inkml:trace>
  <inkml:trace contextRef="#ctx0" brushRef="#br0" timeOffset="131371.7379">16252 5254 617 0,'0'0'86'16,"0"0"20"-16,0 0 6 16,0 0-21-16,0 0-30 15,0 0-26-15,-42-21-5 16,42 21-11-16,0 0-4 15,0 0-7-15,0 0-4 16,0 0-1-16,0 0-2 0,0 0-1 16,0 2-2-16,7 8 1 15,6 4 1-15,9 1 2 16,7-1 0-16,4 1 0 16,12-2-1-16,7 0 2 15,4-4-2-15,-1 2 4 16,-5-5-5-16,-12 0-4 15,-8-4 4-15,-9 1 0 16,-1-1 6-16,-11-2-6 16,-5 0 0-16,-3 0 2 15,-1 0-2-15,0 0 10 16,0 0 6-16,0 0 3 16,0 0-4-16,0 0-8 15,0 0-2-15,0 0-2 0,0 0 1 16,-1 4-3-16,-12 4-1 15,-8 7-3-15,-7 6 3 16,-7 5-1-16,-4 4 1 16,-5 1 1-16,-3 0 0 15,0-4-1-15,3 1 1 16,8-5 0-16,7-3 3 16,2 2-3-16,8-6 2 15,3-3-2-15,6-1-1 16,4-7 1-16,3 2-1 0,2-5 2 15,1-2-2-15,0 0-18 16,0 0-72-16,0-2-179 16</inkml:trace>
  <inkml:trace contextRef="#ctx0" brushRef="#br0" timeOffset="131936.2416">16053 5238 201 0,'0'0'323'0,"0"0"-253"0,0 0 36 15,0 0 3-15,0 0-47 16,0 0-7-16,-3-39-8 16,3 39 1-16,0 0-3 15,-2 0-17-15,2 0-2 16,-1 0-2-16,1 0-11 15,0 0-3-15,0 0-6 16,0 0-1-16,0 0-3 16,0 0-7-16,20 5 7 15,16 4 0-15,15 3 3 16,9 0-2-16,4-2 2 16,1 3-1-16,-3 3-2 15,-20-8-198-15</inkml:trace>
  <inkml:trace contextRef="#ctx0" brushRef="#br0" timeOffset="132557.8749">15943 5373 395 0,'0'0'193'16,"0"0"-128"-16,0 0-16 15,0 0 18-15,0 0-48 16,0 0-19-16,0 0-3 16,-17-7 1-16,17 7 2 15,0 2 3-15,15 3-2 16,13 0 17-16,16-1 42 16,16-3-28-16,6-1-13 15,0 0-8-15,-2 2-2 16,-6-1-4-16,-7-1-1 15,-12 0 1-15,-9 0-4 16,-14 0 0-16,-9 0 2 0,-2 0-1 16,-5 0 4-16,0 0 2 15,0 0-1-15,0 0-7 16,-5 0-10-16,-7 4-113 16,-2 1-74-16,-2-1-114 15</inkml:trace>
  <inkml:trace contextRef="#ctx0" brushRef="#br0" timeOffset="132790.3102">16412 5431 281 0,'0'0'264'16,"0"0"-188"-16,0 0-9 0,0 0 22 15,0 0-55-15,0 0-26 16,-1 0-8-16,-15 0 0 15,-9 0 2-15,-16 0 1 16,-12 5-1-16,-18 1-1 16,-15 2-1-16,-21 3 1 15,-7 2-1-15,-7-3-124 16,15 1-219-16</inkml:trace>
  <inkml:trace contextRef="#ctx0" brushRef="#br0" timeOffset="153848.6903">17513 4970 720 0,'-7'-17'130'0,"4"3"-117"15,3 5 82-15,0 1 1 16,0 3-13-16,0 4-34 0,0 1-28 16,0 0-11-1,0 0-10-15,0 0-2 0,0 17-3 16,0 17 0-16,0 16 5 15,0 12 3-15,0 9 1 16,0 0-2-16,-4-6 0 16,0-5 1-16,1-11-2 15,3-2 3-15,0-7-2 16,0-8 0-16,0-6 0 16,0-7-1-16,0-7-1 15,0-4 0-15,0-3 4 16,0-3-4-16,0-2-30 0,0 0-64 15,0-22-119 1</inkml:trace>
  <inkml:trace contextRef="#ctx0" brushRef="#br0" timeOffset="154412.8406">17512 5104 966 0,'0'0'14'0,"0"0"-8"16,0 0 11-16,0 0 58 16,0 0-45-16,0 0-29 15,31-138-1-15,15 129 10 16,8 5-5-16,-3 4-2 16,-8 0-3-16,-12 0-8 0,-7 14-2 15,-11 8 1-15,-8 11 6 16,-5 5 3-16,0 3 2 15,-25 1 0-15,-16-1 5 16,-9-4-5-16,-1-4 0 16,1-4-2-16,12-5-3 15,6-4 3-15,5-5 3 16,9-5-1-16,8-3-4 16,6-3 2-16,1-4 0 15,3 0 5-15,0 0-4 16,3 0 6-16,16-10-7 15,15 1-9-15,7 0 9 16,7 6 0-16,4 3 0 16,0 0-1-16,-4 0-1 0,-6 14-1 15,-7 3-3 1,-10 0 0-16,-9 3 3 0,-8 3 0 16,-8-1-1-16,-5 7 8 15,-28-3 0-15,-14 2-3 16,-12-2 3-16,-16-1-2 15,3-4 0-15,4-1-2 16,11-8 4-16,13 2 0 16,11-6-3-16,15-3-1 15,7-3 3-15,11-2-3 16,0 0-45-16,29-8-259 0</inkml:trace>
  <inkml:trace contextRef="#ctx0" brushRef="#br0" timeOffset="155184.5217">18268 5400 627 0,'0'0'226'0,"0"0"-159"16,0 0 30-16,0 0-3 15,0 0-38-15,0 0-35 16,-93-100-16-16,42 100 6 15,-8 3-9-15,-6 16-2 16,9 5 2-16,5 3-2 0,11-1 4 16,10-1-4-16,12-4-3 15,12-1-4-15,6-3 1 16,0-3 0-16,17-6 3 16,10-4-3-16,6-4 6 15,1 0 8-15,3-7-2 16,-7-3-6-16,-8-2 9 15,-5 3-9-15,-8 4 4 16,-5 2 3-16,-3 2-7 16,-1 1-3-16,0 0-3 15,0 3-1-15,3 11 7 16,2 3 0-16,1-1 2 16,4-2 2-16,2-4-4 0,0-3 2 15,0 1-1-15,2-7-1 16,1-1-1-16,5 0 1 15,3-6 4-15,-4-9-1 16,1-1-1-16,-6-2 2 16,0-4-4-16,4-2 3 15,-2-1 0-15,5 4-3 16,-1 3-1-16,-2 4-4 16,2 5 5-16,-3 4-3 15,-1 3-6-15,1 2 8 16,0 0-2-16,6 7-4 15,-3 5 7-15,5 8-6 16,-9 1 3-16,-3 4 3 16,-7 1-3-16,-6 1-5 0,0-5 5 15,-6-3-1-15,-16-3 1 16,-10-2-1-16,-3-5 4 16,-2-4 1-16,1-5 1 15,10 0-1-15,12 0-1 16,11-12 6-16,3-8-6 15,16-4 0-15,21-5-17 16,11-1 17-16,6 2-2 16,-1 3 4-16,-5 3 0 15,-6 3-2-15,-12 4 2 16,-7 2-4-16,-9 5-7 16,-7 3-62-16,-6-2-67 0,-1 1-284 15</inkml:trace>
  <inkml:trace contextRef="#ctx0" brushRef="#br0" timeOffset="156649.5022">19253 5400 153 0,'0'0'64'16,"0"0"44"-16,0 0-4 16,0 0-2-16,0 0 2 15,0 0 37-15,62-54-34 16,-62 50-10-16,0 1-25 15,0 2-15-15,-18 1-31 0,-9 0-19 16,-6 4-3-16,-9 15-3 16,-1 3 0-1,4 1-1-15,4 5 0 16,8-4 0-16,9 0-2 0,11-3-2 16,7-1 2-16,0-3-4 15,13-3 2-15,13-3-1 16,10-5 5-16,8-3 1 15,14-3 3-15,4 0-2 16,6-7-2-16,0-9-4 16,-5-4-71-16,-8-3-57 15,-10-6-98-15,-14-5-272 16</inkml:trace>
  <inkml:trace contextRef="#ctx0" brushRef="#br0" timeOffset="157121.0129">19589 5148 549 0,'0'0'24'0,"0"0"123"15,0 0-37-15,0 0-18 16,0 0-8-16,0 0-17 16,-85-155-31-16,85 155-36 15,-1 12-3-15,1 19-8 16,-2 11 11-16,2 8 0 16,0 4 1-16,0 1-1 15,0-1 2-15,0-1 1 16,2-5 1-16,10-4 1 0,0-10-5 15,0-4 8 1,-3-9-6-16,-2-5 0 0,-3-8 1 16,-1-5 0-16,-1-3-1 15,1 0 16-15,12-3 45 16,0-14-15-16,15-8-40 16,4-2-5-16,0 4-1 15,-2 1-2-15,-6 3 5 16,-5 9-6-16,-6 0 4 15,-3 7-3-15,-6 0 0 16,0 3-2-16,2 0-9 16,2 0 10-16,0 9-12 15,1 7 12-15,-1 4-1 16,-1 4 2-16,-4 0 3 16,-3 1 0-16,0-1-3 0,-2-1 1 15,2 0 1-15,3-6-2 16,3-1-22-16,7-3-39 15,10-9-39-15,8-4-86 16,6 0-142-16</inkml:trace>
  <inkml:trace contextRef="#ctx0" brushRef="#br0" timeOffset="158071.4592">20265 5461 513 0,'0'0'198'16,"0"0"-102"-16,0 0-22 15,0 0-13-15,0 0-35 0,0 0-21 16,-163 0-1 0,119 25-3-16,9 3-1 0,9-4 0 15,7-3 0-15,9-6 0 16,4-3 0-16,6-5 0 16,0-2 0-16,3-5-6 15,16 0 6-15,4-5 1 16,5-10 16-16,-1-2-10 15,-5 4-3-15,-5 5 0 16,-11 2 0-16,-4 3 1 16,0 3-5-16,-2 0-11 15,0 16 0-15,0 1 11 16,0 0 2-16,3-3 0 16,2-9 0-16,-2 2 1 0,1-5 0 15,4-2-2-15,-3 0 5 16,5-5 1-16,9-8 1 15,-2-7-2-15,5 0 3 16,3-3-2-16,0-1-1 16,5 4 0-16,2-2 6 15,-3 5-11-15,3 3 0 16,1 4-2-16,-6 5 1 16,2 3-1-16,-2 2-1 15,-4 0-1-15,-3 5 0 16,1 9-1-16,-4 1-5 15,-3 4 9-15,-6 0 0 16,-6 4-1-16,-2-4-1 0,0 1-1 16,-5-7 4-16,-14 0-1 15,1-3 8-15,-2-3-5 16,5-5 3-16,1 1-5 16,8-3 2-16,-2 0-2 15,2 0 10-15,6 0-6 16,0-12 1-16,0-4-6 15,14-5-6-15,9-3 5 16,4-3 1-16,4 1 1 16,2-6 0-16,5 3 0 15,2-2-1-15,3-1 1 16,-1 3 0-16,-2-2-1 16,-4-1 1-16,-10 1-4 0,-7-4 7 15,-9 1 0 1,-2 1-2-16,-8 4-1 0,0-3 1 15,-6 6 3-15,-6 4-3 16,2 5 3-16,1 6-3 16,3 5-2-16,3 3 2 15,1 3-6-15,-3 0-1 16,-1 13-9-16,-2 12 9 16,-1 10 5-16,3 2-2 15,-2 6 0-15,-1 3 1 16,3 1 1-16,0 1-1 15,2 1 2-15,-1 1-1 0,4-2 0 16,1-2 1-16,0-4 0 16,0-1 2-16,6-8-1 15,7-5-1-15,5-5 2 16,7-3-1-16,5-9-2 16,6-5-12-16,5-6-70 15,-4 0-76-15,-6-12-422 16</inkml:trace>
  <inkml:trace contextRef="#ctx0" brushRef="#br0" timeOffset="158297.451">20698 5492 47 0,'0'0'852'0,"0"0"-795"16,0 0 52-1,0 0 7-15,0 0-98 0,0 0-18 16,0 0 0-16,134-97 14 16,-55 87-8-16,-2 0-2 15,-11 1-4-15,-19 2-11 16,-17 1-54-16,-19 2-82 16,-11-7-181-16</inkml:trace>
  <inkml:trace contextRef="#ctx0" brushRef="#br0" timeOffset="167469.2875">1617 7906 390 0,'-3'-12'37'16,"0"0"33"-16,3 0-28 15,0-1 7-15,0 6-4 16,0 1 8-16,0 2-1 0,0 3-3 16,0-2 19-16,0 3-52 15,-5 0-10-15,5 0-4 16,0 0-2-16,-2 0-2 15,2 4-2-15,0 16 4 16,0 5 0-16,0 1 3 16,0-1 2-16,0 0-4 15,0-5 4-15,2-6-2 16,6-3-1-16,-2-6 2 16,3-4-3-16,6-1 0 15,13-14 6-15,22-30 65 16,24-21-6-16,23-17-41 15,11-10-6-15,2-5-12 16,-7 4 5-16,-2 4-6 16,-13 11 0-16,-11 15 1 0,-15 14-7 15,-16 16 2-15,-19 15-1 16,-15 10 0-16,-12 4-1 16,0 4 0-16,0 0 0 15,0 19-10-15,-17 17-54 16,-13 14-40-16,-17 12-79 15,-11 1-311-15</inkml:trace>
  <inkml:trace contextRef="#ctx0" brushRef="#br0" timeOffset="168001.0731">1807 8020 633 0,'0'0'12'0,"0"0"-2"15,0 0 0-15,0 0-10 16,0 0-6-16,0 0 3 16,-30 68 6-16,21-38 1 15,4-4-3-15,-2-2-1 16,4-6 3-16,3-8 2 15,0-7 3-15,0-3 0 16,0 0 12-16,0 0 47 0,12-25 25 16,21-18-23-1,23-17-46-15,16-8-12 16,13-4-1-16,6-2 2 16,-4 5-4-16,-4 5-2 0,-7 8 3 15,-10 3 0-15,-2 8-4 16,-9 4 9-16,-8 7-7 15,-6 9-4-15,-14 4 2 16,-12 8-5-16,-5 6 1 16,-10 5 3-16,0 2 2 15,0 0-3-15,0 0-2 16,0 0-2-16,0 0 2 0,0 0 0 16,0 0-1-1,0 0 0-15,0 0 3 0,0 0-3 16,0 0 2-16,0 0-1 15,0 0 0-15,0 0-1 16,0 0-9-16,0 0-163 16,0 1-141-16</inkml:trace>
  <inkml:trace contextRef="#ctx0" brushRef="#br0" timeOffset="173633.122">20486 4512 511 0,'0'0'16'0,"0"0"44"16,0 0-9-16,0 0 13 15,0 0-29-15,0 0-5 16,0 0-10-16,22-46 4 16,-20 46 7-16,-2 0-10 0,0 0-12 15,0 0-4-15,0 0-4 16,0 5-1-16,3 8 0 16,0 4 1-16,0-1 0 15,2-5 1-15,1-3-2 16,-1-3 1-16,-1-5-1 15,2 0 4-15,6 0 1 16,11-10 18-16,18-12 45 16,13-6-34-16,9-4-20 15,5-3 2-15,7-1-13 16,5-1 6-16,2-3-7 16,-5 6 1-16,-15 5 1 15,-16 12 0-15,-20 9-7 16,-13 8 4-16,-8 0-1 0,-5 0 2 15,0 2-2-15,-11 15-14 16,-17 6-94-16,-14 11 5 16,-9 2-79-16,-2 3-96 15</inkml:trace>
  <inkml:trace contextRef="#ctx0" brushRef="#br0" timeOffset="175614.3826">20754 4586 472 0,'0'0'76'15,"0"0"-24"-15,0 0-10 0,0 0 26 16,0 0-16-16,0 0-17 16,2-33-15-16,-2 33-10 15,1 0-5-15,-1 0-5 16,0 0-2-16,0 0-5 15,0 10 7-15,0 4 0 16,0 2 1-16,0 1 1 16,0-3 2-16,0-3 0 15,0-4-2-15,2-4 0 16,-1-3 1-16,6 0-1 0,12 0 16 16,15-17 77-1,18-11-35-15,15-5-34 0,11-5-13 16,2-3-2-16,6-2-9 15,3-2 7-15,-3 2-9 16,-7 9 6-16,-15 7-5 16,-19 8 1-16,-12 6 0 15,-11 2-2-15,-5 4 5 16,-7 2 3-16,-5-1 1 16,-3 4-7-16,0 2 1 15,-2 0-3-15,0 0 1 16,0 0 0-16,0 0-1 15,0 0 2-15,0 0 0 16,0 0-2-16,0 0-3 16,0 0 3-16,0 0 2 0,0 0-2 15,0 0 0-15,0-1 2 16,0 1 0-16,0 0 0 16,0-2-2-16,0 2 0 15,0 0 2-15,0 0-2 16,0 0 1-16,0 0-1 15,0 0 1-15,0 0-1 16,0 0 0-16,0 0-1 16,0 0 1-16,0 0 0 15,0 0 0-15,0 0 2 16,0 0-2-16,0 0-2 16,0 0 1-16,0 0 1 15,0 0 0-15,0 0 2 16,0 0 0-16,0 0-1 0,0 0-1 15,0 0 0-15,0 0 0 16,0 0 0-16,0 0 1 16,0 0-1-16,0 0 0 15,0 0-3-15,0 0 4 16,0 0-1-16,0 0 0 16,0 0 0-16,0 0 1 15,0 0 2-15,0 0-1 16,0 0-2-16,0 0 0 15,0 0 2-15,0 0-6 16,0 0 5-16,0 0-2 16,0 0 2-16,0 0-1 15,0 0 5-15,0 0-5 0,0 0 1 16,0 0-2 0,0 0-1-16,0 0 2 0,0 0 2 15,0 0-2-15,0 0 0 16,0 0 0-16,0 0 0 15,0 0-4-15,0 0 4 16,0 0 1-16,0 0 4 16,0 0-10-16,0 0 5 15,0 0 0-15,0 0 1 16,0 0 1-16,0 0-2 16,0 0 0-16,0 0 2 15,0 0-2-15,0 0 0 0,0 0 0 16,0 0 0-16,0 0 1 15,0 0-1-15,0 0-3 16,0 0 3-16,0 0 0 16,0 0 2-16,0 0-4 15,0 0 6-15,0 0-8 16,0 0 8-16,0 0-4 16,0 0 0-16,0 0 0 15,0 0-3-15,0 0 3 16,0 0 0-16,0 0 1 15,0 0-1-15,0 0-2 16,0 0 2-16,0 0 1 16,0 0-1-16,0 0 1 0,0 0-1 15,2 0 0-15,-2 0 0 16,0 0 0-16,0 0 3 16,0 0-2-16,0 0-1 15,0 0-1-15,0 0-1 16,0 0 2-16,0 0 2 15,0 0 0-15,0 0-2 16,0 0-1-16,0 0 1 16,0 0 0-16,0 0-3 15,0 0 3-15,0 0 0 16,0 0 1-16,0 0-1 16,0 0 0-16,0 0-1 15,0 0 1-15,0 0 5 16,0 0-5-16,0 0 0 0,0 0 0 15,0 0 1-15,0 0-1 16,0 0-5-16,0 0 5 16,0 0 0-16,0 0 1 15,0 0 2-15,0 0-6 16,0 0 1-16,0 0 2 16,0 0 0-16,0 0 2 15,0 0-1-15,0 0 1 16,0 0-2-16,0 0 1 15,0 0-2-15,0 0 1 16,0 0 0-16,0 0 0 16,0 0 0-16,0 0-2 0,0 0 2 15,0 0 0-15,0 0-1 16,0 0 1 0,0 0 3-16,0 0-3 0,0 0-2 15,0 0 2-15,0 0 1 16,0 0-1-16,0 0-1 15,0 0 1-15,0 0 1 16,0 0-1-16,0 0 1 16,0 0-1-16,0 0-3 15,0 0 2-15,0 0 1 16,0 0 3-16,0 0-3 0,0 0-2 16,0 0 0-1,0 0 2-15,0 0 1 0,0 0-1 16,0 0 2-16,0 0-4 15,0 0 4-15,0 0-2 16,0 0 0-16,0 0 2 16,0 0-4-16,0 0 4 15,0 0-2-15,0 0 0 16,0 0-2-16,0 0 2 16,0 0 0-16,0 0-1 15,0 0 3-15,0 0-4 16,0 0 0-16,-24 14-6 15,-13 8-41-15,-13 4-56 16,3-2-119-16,14-12-286 16</inkml:trace>
  <inkml:trace contextRef="#ctx0" brushRef="#br0" timeOffset="183560.9767">2280 6752 479 0,'0'-9'32'0,"7"3"9"0,-1-2 19 15,0 2-9-15,0-1-13 16,-2 4-3-16,-1 0 23 15,-3-3 9-15,0 1-16 16,0-1-5-16,0-3-1 16,0 2-5-16,-10-3-4 15,-12 0-17-15,-10 6-5 16,-11 1-4-16,-9 3-7 16,-6 0 0-16,-5 10-1 15,2 7 2-15,4 2-4 16,11 3 0-16,10 0 2 15,6 1-5-15,5 4 2 16,4 0 0-16,9 2 1 0,3 3 0 16,6 6 0-1,3 2-2-15,0-1 1 0,12 0 0 16,12-2 1-16,1-5 0 16,1-3 0-16,5-1 2 15,-4-5-2-15,3-4 0 16,-5-5-1-16,-4-2 1 15,1-4-2-15,-10-3 5 16,2 2-1-16,-7-6 0 16,-4 4-2-16,0-1 0 15,-3 5 0-15,0 6-1 16,0 7 1-16,0 6 0 0,-9 4 2 16,-12 2-2-16,-1-3 2 15,-2 1-2-15,0-3 0 16,-3 1 0-16,2-2 0 15,4-3 1-15,3-2-2 16,6-6 2-16,6-5-2 16,3-5 1-16,3-4-2 15,0 2 2-15,0-2-1 16,0-1 1-16,0-2 0 16,11 7 0-16,-1 2 0 15,2 4 0-15,3 3 0 16,-3 4 0-16,0 5 0 15,-2 6 0-15,-7 13 0 16,-3 6 0-16,0 15 0 16,0 5 0-16,-16 9 1 0,1-5-2 15,-3-7 0-15,6-8 1 16,2-4 0-16,4-3 0 16,1-8-4-16,5-4 2 15,0-8 3-15,0-9-2 16,11-3 1-16,11-6 0 15,8-11 1-15,12-3-1 16,16-20 1-16,15-13 4 16,0-6-5-16,6-4 3 15,-9 3-3-15,-10 3 0 16,-8 3 2-16,-15 8-1 16,-10 3 2-16,-12 4-3 0,-6 5 0 15,-3 4 8 1,-6 5-8-16,0 1 1 0,0 1-1 15,0 2 0 1,0-1 0-16,-3 2 0 0,-4 0-17 16,-2 0-4-16,4 0 13 15,-1 0 6-15,3 0 1 16,3 0 1-16,0 0 0 16,0 0 1-16,0 0-1 15,0 0 1-15,0 0 0 16,0 0 0-16,0 0 3 15,0 0 1-15,0 0 2 16,0 0 0-16,0 0-2 0,0 0-5 16,0 0-1-16,0 0 1 15,0 0 1-15,-3 0 0 16,0 0-2-16,-13 2-11 16,-9 6-227-16,-10-1-285 15</inkml:trace>
  <inkml:trace contextRef="#ctx0" brushRef="#br0" timeOffset="192832.5857">1155 8028 529 0,'0'0'31'15,"0"0"-17"-15,0 0 32 16,0 0 11-16,0 0-30 15,0 0-25-15,0 0 0 16,0-6-2-16,0 6-1 16,0 0-6-16,0 0-2 15,0 0 6-15,0 0 3 16,0 6 7-16,0-2 9 16,4 3 3-16,1-1-6 15,-2 0-1-15,0 0-5 16,0-2 5-16,-1-1-2 15,2 0 0-15,-4-3 6 16,0 0-13-16,0 0 17 16,0 0 3-16,0 0 19 0,0 0 10 15,0 0-8-15,0 0-10 16,0 0-7-16,3-6-8 16,-1-6-15-16,6-2-3 15,1 1-1-15,9-1-134 16,-6-3-244-16</inkml:trace>
  <inkml:trace contextRef="#ctx0" brushRef="#br0" timeOffset="230647.2941">8009 8266 79 0,'-3'0'55'0,"0"-3"20"0,3 2 7 16,0 1-31-1,0 0-4-15,0 0-13 0,0 0-5 16,0-2 21-16,-3 2 8 16,3 0 16-16,-3 0-16 15,0 0-4-15,3 0-8 16,-4 0-19-16,4 0-14 16,0 0-9-16,4 0-3 15,13 0 1-15,13 0 2 16,3 0-3-16,3-6-1 15,-4 1 7-15,-3-1-6 16,-2 3 0-16,-5-5-1 16,1 7-2-16,-11 1 2 15,-8 0-182-15,-4 0-89 0</inkml:trace>
  <inkml:trace contextRef="#ctx0" brushRef="#br0" timeOffset="230825.9169">7979 8361 307 0,'0'0'48'0,"0"0"47"0,0 0 6 16,0 0-18-16,0 0-72 15,0 0-4-15,30 7 13 16,13-7 2-16,2-7-14 16,-2 4-4-16,-1 3-4 15,0-3 0-15,-1 3-62 16,-3-4-270-16</inkml:trace>
  <inkml:trace contextRef="#ctx0" brushRef="#br0" timeOffset="232033.7626">9581 8015 391 0,'0'0'62'15,"0"0"100"-15,0 0-46 16,0 0-31-16,0 0-27 16,0 0 5-16,-179-104-40 15,137 104-4-15,-4 3-5 16,1 18-1-16,-1 8-8 16,4 10-4-16,6 8 2 15,7 4 0-15,9 1-1 16,8-1-2-16,12-6 0 15,0-5 3-15,6-7-3 0,20-3-4 16,14-10 4 0,9-4 0-16,15-12 4 0,11-4-4 15,10-4 0-15,-4-16 1 16,-7-3-1-16,-12-2 0 16,-16-2 1-16,-14 6-1 15,-14-2 1-15,-6 0-1 16,-9 4 3-16,-3-1-2 15,0 6 1-15,-3 6 0 16,-21 8 1-16,-11 0-3 16,-3 12 0-16,-5 10-1 15,4 5-1-15,12 1 2 0,15-6 0 16,5 1 2-16,7-9-6 16,0-2 2-16,13-8 2 15,11-4 1-15,7 0 5 16,5-9-6-16,-6-5 0 15,-8 4-4-15,-10 3 4 16,-4 4 1-16,-8 3-1 16,0 0-1-16,0 15-1 15,0 5 2-15,0 1 0 16,0-2 0-16,0 1 1 16,0-9-1-16,0-1 0 15,9-10 0-15,4 0 0 16,2 0 1-16,9-13-1 15,1-11 1-15,2 0 1 16,-3-7-2-16,0-5 0 0,-7-7 1 16,3-9 0-16,-5-3 0 15,0-2 0-15,-6 1-1 16,-6 1 2-16,-3 5-2 16,0 9 1-16,-6 6 0 15,-5 9 2-15,1 8 1 16,4 7-3-16,0 5 0 15,-1 6-1-15,1 6-3 16,-4 18 0-16,6 7 1 16,2 6 1-16,2 4 2 15,0 7-2-15,0-1 1 16,12 4 0-16,8-1 0 0,7 0 0 16,-1-7 1-16,9-9-1 15,1-8 0-15,3-9 0 16,-1-12 2-16,7-5-2 15,-3 0 3-15,-2-19-3 16,-4-8 1-16,-11 0 1 16,-8-5-2-16,-7 6 2 15,-7-1 1-15,-3 7-1 16,0 9 2-16,-16 6-4 16,-10 5 0-16,0 5-1 15,-4 23 1-15,9 2-2 16,9-1-1-16,10 1 0 15,2-5 3-15,5-4 0 16,19-8 0-16,2-5 0 16,6-8-2-16,1 0 2 0,2-4 1 15,-6-12-1-15,-2-2 0 16,-12-3-211-16</inkml:trace>
  <inkml:trace contextRef="#ctx0" brushRef="#br0" timeOffset="232219.8109">9918 8157 698 0,'0'0'85'0,"0"0"-51"0,0 0 61 16,0 0-24-16,0 0-61 15,0 0-9-15,164-43-1 16,-93 40-92-1,0-1-315-15</inkml:trace>
  <inkml:trace contextRef="#ctx0" brushRef="#br0" timeOffset="233400.7006">10780 8061 63 0,'0'0'628'0,"0"0"-496"16,0 0-52-16,0 0-12 0,0 0-30 15,0 0-21-15,-216-43-16 16,201 67 2-16,6 5-1 16,6 1 0-16,3-2-2 15,0-6 0-15,18-3-2 16,6-7 2-16,1-4 0 16,5-2 2-16,-5-6-2 15,1 0 2-15,-6-3-1 16,0-8 0-16,-3 2 5 15,-3 1-6-15,-3 3 1 16,-6 5 5-16,3 0-6 16,-2 17 0-16,0 19 1 15,4 17 0-15,4 13-1 16,-2 4 1-16,3-2 0 0,3-4 2 16,-6-8 3-16,-2-3-5 15,0-1-1-15,-3-8-2 16,-4-5 2-16,-3-6 0 15,0-8 2-15,-20-4 0 16,-13-11-1-16,-7-3 3 16,-17-4-1-16,-4-3 0 15,-11 0 3-15,7-11-6 16,4-11 1-16,16-4 2 16,15-5-2-16,17-7 4 15,13-4-4-15,15-4 0 16,28-5-1-16,18-2-1 15,12 0 1-15,5 2-1 16,-4 5 1-16,-2 4-2 16,-5 2 2-16,-4 5 1 0,-8 5 1 15,-13 3-1-15,-14 8-1 16,-11 8 5-16,-10 5 6 16,-7 6-3-16,0 0 1 15,-23 13-9-15,1 8 1 16,-5 2-2-16,8 2-1 15,10-1 1-15,6-5 1 16,3 0-1-16,0-8 0 16,5-2-5-16,13-5 3 15,4-4-8-15,1 0-10 0,3 0 7 16,-11-10 4 0,-1-4 5-16,-5-2 4 0,-2 2 1 15,-4-1-1-15,-3 1 1 16,0 1 0-16,0 1 0 15,-14 1-6-15,-5 1 2 16,1 0-10-16,0 8-5 16,9-6 15-16,3 7 3 15,3 0 0-15,3-3 1 16,0 1 0-16,6 0-1 16,15-2 0-16,13 5 0 15,-1 0-2-15,6 0 3 16,-4 0 0-16,3 0 0 15,-5 14 0-15,-3-1 0 16,-10 6 0-16,-4 1-5 0,-9 1 5 16,-7 1-3-16,0-2 3 15,0-3-1-15,-14-7 2 16,1 0-1-16,0-4 1 16,-3-5 1-16,2-1-1 15,2 0 0-15,0 0 2 16,1-11 1-16,7-1-1 15,4-9-1-15,0-1-2 16,0-5 1-16,18 1-1 16,3 2 0-16,6 2 0 15,-5 8 0-15,8 0 0 16,-4 8 0-16,3 3 1 0,-6 3-1 16,-1 0 0-16,-6 6-5 15,2 8 4-15,-6 6 0 16,-5 3 1-16,-1 1-1 15,-4 1 1-15,-2-4 0 16,0-2 1-16,0 0-2 16,0-5 2-16,-5-4-2 15,5-6-4-15,0-4-264 16</inkml:trace>
  <inkml:trace contextRef="#ctx0" brushRef="#br0" timeOffset="233555.5101">11644 8185 627 0,'0'0'31'0,"0"0"67"15,0 0-44-15,0 0-28 16,0 0-26-16,0 0-2 16,19-17-155-16,-1 25-195 15</inkml:trace>
  <inkml:trace contextRef="#ctx0" brushRef="#br0" timeOffset="234530.8575">11758 8170 532 0,'0'0'176'15,"0"0"-38"-15,0 0-21 0,0 0-50 16,0 0-33 0,0 0-6-16,-72-49-25 0,41 74-1 15,-1 6 0-15,11 6-3 16,1-2 4-16,10 1-6 15,10-6 4-15,0 0-2 16,6-6 1-16,24-4 0 16,8-11 0-16,18-5 0 15,0-4-15-15,2-10-28 16,-8-11 21-16,-3-8 16 16,-9 0 6-16,-5-2-1 15,-10-2 2-15,-3 3-1 16,-7 5 2-16,-7 1-2 0,-3 7 1 15,-1 4 1-15,-2 4-2 16,0 6 1-16,2 3-1 16,2 0-2-1,-1 0-6-15,3 1 1 0,0 6 7 16,-1-3-1-16,6 2 1 16,-2-1-2-16,1-5 4 15,1 2-1-15,-5-2-1 16,-2 0 1-16,1 0-1 15,-2 0 2-15,0 0 0 16,-3-2 3-16,0 2 4 16,0 0 14-16,0 0-12 15,-18 0-2-15,-15 6-5 16,-8 13-4-16,1 1-3 0,8 0 3 16,2 0 3-16,11 1-3 15,6-6 0-15,9-4-6 16,4-3 6-16,0-3 4 15,20-5-4-15,11 0 0 16,6 0 2-16,2-11-2 16,-3-2-2-16,-11 1 2 15,-7 2 1-15,-9 6-1 16,-5 3 1-16,-4 1-1 16,0 1 0-16,0 15-3 15,0 4 2-15,-4-1 1 16,4 0 0-16,0-4 0 15,1 1 0-15,14-9 1 16,11-4 0-16,6-3-1 16,7-3 0-16,6-14 1 0,1-4 0 15,-3-8 0 1,-4-2 0-16,0-13 1 0,-6-4-2 16,-8-10 1-16,-3-7 0 15,-4 2 1-15,-13 0 0 16,-5 1-1-16,-19 5-1 15,-23 1 0-15,-22 10-4 16,-8 8-2-16,4 9-21 16,8 11 20-16,15 11 5 15,17 7 0-15,8 0-3 0,16 19 3 16,4 10-4 0,14 8 2-16,15 10 4 0,10 5 0 15,-3 7 0-15,-2 3 1 16,-1 6-1-16,-3 4 0 15,1 1 4-15,-1-4-1 16,3-8 1-16,-4-5 0 16,-3-14 0-16,-10-5-4 15,-8-12 3-15,-8-14-3 16,0-11-392-16</inkml:trace>
  <inkml:trace contextRef="#ctx0" brushRef="#br0" timeOffset="235000.2296">12921 8058 621 0,'0'0'46'0,"0"0"121"15,0 0-89-15,0 0 11 16,0 0-39-16,0 0-14 16,-41-69-36-16,41 83-2 15,0 15 2-15,14 7 0 16,0 6 2-16,4-1 0 16,5-2-1-16,-3-5 1 0,6-4 0 15,-8-5-1 1,0-5 0-16,-9-6-1 15,-2-6 0-15,-1-4-1 16,4-4-7-16,3 0-148 0,3-12-152 16</inkml:trace>
  <inkml:trace contextRef="#ctx0" brushRef="#br0" timeOffset="235218.6793">13180 8101 498 0,'0'0'168'16,"0"0"-16"-16,0 0-56 15,0 0-30-15,0 0-46 16,0 0-20-16,-26 6 0 16,15 25 2-16,-4-1-1 15,-3 5 2-15,0-3-2 0,-5-1 1 16,7-1 0-16,9-1-2 16,7-2 1-16,0-4-1 15,30-6-3-15,16-7-10 16,16-5-188-16,8-5-95 15</inkml:trace>
  <inkml:trace contextRef="#ctx0" brushRef="#br0" timeOffset="236549.0448">13503 8293 452 0,'0'0'182'16,"0"0"-52"-16,0 0-17 16,0 0-21-16,0 0-53 15,0 0-17-15,-126-116-14 0,84 116-4 16,3 8-4-16,11 6 1 15,7 10 1 1,9-7-2-16,11 3-1 0,1-4-2 16,5-6 3-16,17 0 4 15,1-5-4-15,5-3 0 16,-4-2 1-16,-1 0-4 16,-11 0 6-16,-3 0-6 15,1 3 6-15,-2 4-6 16,4 2 3-16,-1 7 0 15,4-2 0-15,5 3-3 16,-3-5 3-16,8-4 0 16,0-5 0-16,2-3 1 15,-1 0 0-15,0-11 1 16,-8-9-2-16,0 0 2 0,-5-6-1 16,-4 0 2-16,-2-9-1 15,0-6-2-15,-1-12 2 16,-3-6-2-16,0-5 0 15,-3-1 1-15,0 1 1 16,0 16-2-16,-9 8 0 16,-5 16 4-16,1 9 1 15,1 9 6-15,-1 6 17 16,-1 10-27-16,1 18-1 16,1 12-1-16,2 9 1 15,6 9 1-15,0 4-1 16,4 6-1-16,0-5 1 15,0-6 1-15,12-7-1 0,6-7 2 16,1-8-2-16,5-8 0 16,2-6 0-16,3-12 2 15,1-9-1-15,-1 0 1 16,0-10 1-16,-3-14-1 16,-6-5 2-16,-2 3-1 15,-4 2 0-15,-8 2 6 16,-3 7 36-16,-3 3-17 15,0 5-9-15,0 7-9 16,0 0-10-16,0 0-1 16,-7 20-3-16,2 6 4 15,2-5 0-15,3 1 1 0,0-5-1 16,8 2 0 0,12-9 1-16,10-6 0 0,6-4 0 15,2 0-1-15,0-14 1 16,-4-5 0-16,-12 0-1 15,1-3 0-15,-9 0 3 16,-3-1-1-16,-6 8-1 16,-2 3 2-16,-3 7-3 15,0 5 0-15,0 0 0 16,-3 9-7-16,-6 11 5 16,2 3 2-16,3 1 0 15,4-1 0-15,0-7 0 16,0-3 0-16,23-3 3 0,9-7-3 15,16-3 0 1,9 0 1-16,1-10 0 0,-9-6-2 16,-4-7 2-16,-9 0 0 15,-12-7 3-15,-4-2-4 16,-8 1 2-16,-7-2-1 16,-5 9 0-16,-3 6 0 15,-23 7-1-15,-3 11 0 16,-7 0-4-16,3 20 3 15,8 4-3-15,5 7 4 16,11 0-1-16,8-5 1 16,1 1-5-16,3-5 1 15,18-6-5-15,7-4 2 16,9-5 5-16,8-6 2 0,4-1-1 16,0-1 1-16,-6-13 1 15,-3-2 0-15,3-4-1 16,-10-4 1-16,-2-1-1 15,-4-2 3-15,-8-2-2 16,-2 3-1-16,-11 2 0 16,-3 6 0-16,-3 2 1 15,0 13-1-15,-6 3 0 16,-8 0-8-16,-1 17-43 16,5 9 14-16,4 9-6 15,2-1-15-15,4 2 20 16,0 3 27-16,16-4 9 15,-1-3 2-15,0-3 0 0,-6-8 0 16,-3-3 0-16,-2-8 0 16,-4-6 0-1,0-1 1-15,0-3-1 0,0 0 6 16,0 0-2-16,-16-11-4 16,-8-7-588-16</inkml:trace>
  <inkml:trace contextRef="#ctx0" brushRef="#br0" timeOffset="237388.6422">15521 8246 644 0,'0'0'19'0,"0"0"94"16,0 0-20-16,0 0 8 15,0 0-38-15,0 0-33 16,-14-73-30-16,14 99-5 15,0 7 5-15,8 5 2 16,2 0 1-16,-4-5-1 16,4-6-2-16,0-6 1 15,-2-8 0-15,0-4-1 16,2-9 3-16,6 0-1 0,7-9 5 16,3-15-2-16,3-2-3 15,-3-1 0-15,-4 3 2 16,-2 5-1-16,-8 6-2 15,-4 6 0-15,-5 5 5 16,-3 2-4-16,0 2-2 16,0 16-2-16,0 3 2 15,-3 0 1-15,3-1-1 16,0-4 0-16,0-5 0 16,0-5 0-16,0-5 1 0,0-1 5 15,3 0-1 1,7-11 4-16,8-5-6 15,0-8 6-15,4 5-9 0,5-2 8 16,5-1-8-16,-1 5-1 16,-3 11 0-1,-6 2 1-15,-6 4-3 0,-6 7 3 16,-3 10-3-16,-2 5 3 16,-2 2 0-16,-2 2 0 15,0 3 0-15,-1-1 0 16,0-6 0-16,0-2 1 15,0-6-1-15,0-6 0 16,0-3 0-16,0-2-1 16,0-3 1-16,-2 0-80 15,-23-5-337-15</inkml:trace>
  <inkml:trace contextRef="#ctx0" brushRef="#br0" timeOffset="237548.2738">15631 8136 738 0,'0'0'65'0,"0"0"-57"15,0 0 22-15,0 0 11 16,0 0-41-16,0 0-6 16,-2-68-493-16</inkml:trace>
  <inkml:trace contextRef="#ctx0" brushRef="#br0" timeOffset="238014.3666">17543 8067 586 0,'0'0'59'0,"0"0"103"16,0 0-73-16,0 0-1 16,0 0-31-16,0 0-48 15,9-18-6-15,-3 59 1 16,-3 13-1-16,-2 6 11 16,-1-1 8-16,0-4-5 15,0-1-4-15,0-4-2 16,-3-5-5-16,-1-8-3 15,-7-4-1-15,4-5 1 0,-1-4-3 16,1-7 3 0,-3 0-3-16,-7-11-171 15,-5-6-405-15</inkml:trace>
  <inkml:trace contextRef="#ctx0" brushRef="#br0" timeOffset="238626.4966">16933 8473 805 0,'0'0'12'16,"0"0"12"-16,0 0 54 15,0 0-26-15,0 0-49 0,0 0-3 16,223-63 5-16,-112 60-5 16,4-2 2-16,-4 0-1 15,-1-4 0-15,-9-7 1 16,-10-1 1-16,-13-6-3 15,-22-3 1-15,-18-1-1 16,-19-3 2-16,-16 0 1 16,-3 1 3-16,-19 4-3 15,-17 4 12-15,-2 6-10 16,-1 6 9-16,1 9-8 16,11 0-1-16,1 18-5 15,6 12-2-15,8 8-1 16,1-1 3-16,7 3 0 15,4-1 0-15,0-3 0 0,3 1 0 16,9-8 0-16,-2-2-1 16,-1-8 0-16,1-3 1 15,-3-5 0-15,-2-8 3 16,5 0 7-16,0-3 10 16,3 0 28-16,9-6-2 15,2-10-28-15,2-1-5 16,-1-3-4-16,0-2-4 15,-4 2-5-15,-2 4 4 16,-5 2 0-16,-5 3-4 16,-2 8 4-16,-2 3-4 15,3 0 0-15,-2 0-2 16,3 14-2-16,2 6 4 0,-2 3 0 16,3 1 1-1,-6-2 2-15,-1-2-3 0,-1-1 1 16,-1-2-1-16,2-3 0 15,-1-5 0-15,1 1 0 16,2-6-48-16,4-4-99 16,-1 0-178-16</inkml:trace>
  <inkml:trace contextRef="#ctx0" brushRef="#br0" timeOffset="239137.4743">18171 8494 388 0,'0'0'140'0,"0"0"-28"15,0 0-44-15,0 0 13 16,0 0-51-16,0 0-24 16,33-17 14-16,-10 8 12 0,4-2 9 15,3-1-1-15,-2-2-21 16,1-2-7-16,-13-1 5 16,-3 1 4-16,-8-1-8 15,-5 1 4-15,0 2-11 16,-13 4 0-16,-11 6 4 15,-13 4-7-15,-5 0-3 16,3 11 0-16,-1 12 1 16,11 4-1-16,7 2-1 15,6 4-3-15,10-7 4 0,6 1 0 16,0-4-4 0,22-6 8-16,9-3-3 0,13-8 1 15,8-6-2-15,6 0-2 16,-2 0 2-16,-9-14 2 15,-6-3-1-15,-12-5 1 16,-5-1 0-16,-6 0-1 16,-8 4 2-16,-5 2 7 15,-5 6 39-15,0 7-7 16,0 4-25-16,-5 0-14 16,-7 7-3-16,-1 12-2 15,5 6 1-15,5 0 0 16,3-2 1-16,0-3 0 15,17-6 1-15,2-1-1 16,7-5 0-16,2-5 0 0,-1-3-26 16,-5 0-108-16,-5-10-273 15</inkml:trace>
  <inkml:trace contextRef="#ctx0" brushRef="#br0" timeOffset="239304.1304">18697 8322 777 0,'0'0'19'0,"0"0"54"15,0 0-26-15,0 0-28 16,0 0-19-16,0 0-3 0,33 0-112 16,-21 10-632-16</inkml:trace>
  <inkml:trace contextRef="#ctx0" brushRef="#br0" timeOffset="239699.8723">18774 8427 579 0,'0'0'62'0,"0"0"81"0,0 0-57 15,0 0-45 1,0 0-21-16,0 0-14 15,54-29-4-15,-22 29-1 16,-2 10 1-16,-8 4 1 16,4 0-1-16,-10 6-2 15,-3-3 0-15,-6 4 0 0,-7-1 0 16,0-3 0-16,-10-1-1 16,-13-3 1-16,-9-3 6 15,1-4-2-15,4-3-2 16,9-3 0-16,6 0 0 15,8 0 2-15,4-4 8 16,0-11-8-16,14-8-3 16,12 0 1-16,7-5-2 15,-1-1 3-15,4-3-3 0,-3 4 0 16,-6 3 0-16,-8 8-4 16,-8 7 3-16,-8 3 1 15,-3 1 0-15,0-5-310 16</inkml:trace>
  <inkml:trace contextRef="#ctx0" brushRef="#br0" timeOffset="241670.5584">19633 8250 461 0,'0'0'23'16,"0"0"69"-16,0 0-4 16,0 0 2-16,0 0-28 15,0 0-17-15,-16-34-3 16,16 25-8-16,13 1-12 16,4-1-9-16,9 1-2 15,-2 3 0-15,6 5-5 16,0 0-3-16,-2 8 1 15,-6 13-2-15,-7 9-2 16,-5 6 3-16,-5 2-2 16,-4 1 1-16,-1-6-2 15,0-4 0-15,-3-4 1 16,-11-8 1-16,-2-5 1 0,-2-9 9 16,2-3 27-16,0 0-2 15,5 0-10-15,5-20 1 16,3-1-19-16,3-6-2 15,0-2-7-15,14-3 0 16,10 3 1-16,5-1-1 16,3 7 0-16,-5 9-2 15,-5 6-10-15,1 8-75 16,-7 0-42-16,0 1-88 16,-1 9-264-16</inkml:trace>
  <inkml:trace contextRef="#ctx0" brushRef="#br0" timeOffset="242299.3884">19983 8386 421 0,'0'0'165'15,"0"0"-96"-15,0 0-15 16,0 0 64-16,0 0-109 16,0 0-4-16,122-57-1 15,-83 39-3-15,-8-3 0 16,-5 3 4-16,-13-1-2 15,-7 1 12-15,-6-1 51 16,0 6-30-16,-13 0-7 16,-16 10-10-16,-3 3-14 15,-6 6-5-15,1 16 0 0,1 6 0 16,9 5 0-16,6 1-1 16,7-3 1-16,8-1 0 15,6-6-1-15,0-5 1 16,17-3 0-16,15-10 1 15,10-6 0-15,13 0 2 16,6-14-2-16,0-10 1 16,-6-5-1-16,-10-5-2 15,-8-5 3-15,-10-7 1 16,-3-5-1-16,-5-8-2 16,-3 0 1-16,-9 0-1 15,-7 9 1-15,0 9 2 0,0 7 0 16,-15 7 11-16,3 7-2 15,-3 6 15 1,8 8-13-16,0 6-2 0,3 0-12 16,-2 6 0-16,2 15-4 15,-1 8 4-15,2 8-1 16,3 5 1-16,0 8 0 16,0 5-1-16,0-1 3 15,0-2-7-15,5-4 10 16,-1-6-10-16,5-2 10 15,0-5-6-15,2-5 1 16,2-6-1-16,-1-4 1 16,3-4 0-16,0-6 2 15,5-3-4-15,4-4 7 16,5-3-10-16,5 0-67 16,2-6-131-16,-2-11-252 0</inkml:trace>
  <inkml:trace contextRef="#ctx0" brushRef="#br0" timeOffset="242906.8454">20847 8253 580 0,'0'0'80'0,"0"0"46"16,0 0-50-16,0 0-11 16,0 0-51-16,0 0 4 15,-220-18-18-15,183 40 9 16,7 3-9-16,8-4 2 0,11 1-2 15,10-5 0-15,1-4 0 16,4-3 1-16,20-7-1 16,6-3 0-16,3 0 2 15,0-13-2-15,-7 0 4 16,-6 3-2-16,-7 3 0 16,-5 4-2-16,-5 3 0 15,0 0 1-15,3 0-2 16,4 10 1-16,2 3-1 15,4 3 1-15,0-1 0 16,3-5-2-16,0-6 3 16,5-4-1-16,1 0 2 15,2-12-1-15,-2-8-1 16,-5-3 2-16,-2-4 0 16,-7-2 2-16,-3-7 2 0,-5-8-6 15,2-2 2-15,-2-12 1 16,-1-5 10-16,0 3 21 15,-2-4-3-15,0 16-15 16,0 7 0-16,0 12 0 16,-4 13 34-16,-1 7-30 15,4 8-10-15,-4 1-10 16,-2 11-2-16,0 18-1 16,-4 14 3-16,6 9 0 15,5 5 0-15,0 5 5 0,2-2-5 16,12-5 0-1,-1-2 0-15,1-10-2 0,3-3 1 16,0-6 1-16,3-2 1 16,0-6-1-16,4-5 0 15,-2-6-48-15,-7-6-120 16,-11-8-299-16</inkml:trace>
  <inkml:trace contextRef="#ctx0" brushRef="#br0" timeOffset="243196.7644">20870 8313 168 0,'0'0'609'0,"0"0"-568"16,0 0 22-16,0 0-38 0,0 0-3 16,0 0-14-16,145-114-4 15,-101 112 3-15,0 2 2 16,-5 0 0-16,-5 0-4 15,-8 2-1-15,-7 9 0 16,-7 3-4-16,-2 2 2 16,-1 4-2-16,-4-1 1 15,-2 3 0-15,-3-2 0 16,0 0 2-16,0 0-3 16,0 0 0-16,0-4-1 15,0-2-34-15,0-8-312 16</inkml:trace>
  <inkml:trace contextRef="#ctx0" brushRef="#br0" timeOffset="243336.3778">21319 8262 738 0,'0'0'29'16,"0"0"23"-16,0 0-17 15,0 0-6-15,0 0-29 16,0 0-15-16,14-26-195 15</inkml:trace>
  <inkml:trace contextRef="#ctx0" brushRef="#br0" timeOffset="244948.9178">21612 8193 898 0,'0'0'26'0,"0"0"45"16,0 0-16-16,0 0 0 15,0 0-48-15,0 0-2 16,-246 31-5-16,229 7 0 16,11-1 0-16,6-4 0 15,3-7 0-15,21-8-2 16,9-6-13-16,1-12-37 16,3 0 31-16,-5-6 6 15,-7-15 15-15,-10 5-4 16,-6-4 4-16,-9 1 1 15,0 3 2-15,-4 0 1 0,-14 2 1 16,-3 0-5-16,0 3 3 16,3 2-3-16,-1-1 2 15,9 4-1-15,5 2-1 16,3-3 3-16,2 5-2 16,0-2-2-16,0-2 3 15,12 5-4-15,12-3 2 16,3 4-1-16,0 0-3 15,1 0 4-15,-1 3 0 16,2 8-1-16,-1 3 1 16,0 2 0-16,-4 1 0 15,-2 2 2-15,-5-1-2 16,-4-2 0-16,-4-1-1 16,-3-6 1-16,-3-7 0 15,-1 1 0-15,-1-3 4 0,-1 0-4 16,1 0 18-16,2-10 65 15,3-2-42-15,2-8-32 16,2-1-8-16,2-1-1 16,-1-4 3-16,3-1-3 15,-3 0 1-15,0 7-1 16,-4 9 1-16,-4 6-1 16,-2 5 2-16,1 0-2 0,-2 7-12 15,0 18 12 1,0 4 0-16,0 1-2 0,1-2 2 15,0-5 0-15,3-3 5 16,0-5-5-16,1-6 0 16,1-6-3-16,4-3 4 15,8 0-1-15,11-7 4 16,5-10-2-16,3-3 1 16,-4 0-1-16,-6-3-2 15,-6 0 1-15,-4-1 0 16,-7 5 3-16,-7 2-2 15,-3 2-1-15,-2 2-1 16,-22 2 0-16,-8 8-1 16,2 3 0-16,-2 0-4 15,11 6 4-15,6 8-19 0,6 4-14 16,9 0 15 0,0 2 9-16,9 0 6 0,17-1 4 15,3-2 0-15,3-1 0 16,-5-3-5-16,-4-3 5 15,-2-2 0-15,-1 1 0 16,-4-2 0-16,-5 0 0 16,-7 0 0-16,-2 1-1 15,-2-1-2-15,0 0 3 16,-5 3 0-16,-11 0 1 16,-2-4 0-16,2-3 5 15,2-3-6-15,5 0 1 0,2 0-1 16,2-9 0-1,4-8-18-15,1-3-30 0,0-4 0 16,13-5 9-16,5-7 14 16,6-3 7-16,0-9 15 15,5-4 3-15,0-3 0 16,-5 1 2-16,-3 7-2 16,-8 5 3-16,-9 13 17 15,-4 8 22-15,0 9 8 16,0 4-13-16,0 8-7 15,-3 0-15-15,-11 17-15 16,-6 14-1-16,-1 10 1 16,-1 12 0-16,8 1 1 15,3 5-2-15,5-4 2 16,6-5-1-16,0-3 0 16,1-13 0-16,14-8 0 0,0-6 2 15,3-8-2-15,0-8 0 16,3-4 4-16,1-1 1 15,-1-17 8-15,-2-3 16 16,-4-4-4-16,2 1-6 16,-8 1-2-16,1 3 1 15,-4 0 2-15,-3 7-1 16,-2 7-3-16,-1 1-4 16,0 5-4-16,0 0-8 15,0 8-12-15,0 15 4 16,0 4 8-16,-1 1 1 0,1-6-1 15,0-2 0 1,0-3 0-16,1-5 0 0,5-5 1 16,2-4 1-16,1-3-1 15,-1 0 0-15,5-3 3 16,2-11-1-16,-3-2-1 16,1-2 0-16,-4-1 1 15,-1 0-2-15,0-1-1 16,-3 2 0-16,-2 5 0 15,-2 8 1-15,-1 2 0 16,0 3-1-16,0 3-6 16,0 15-2-16,-1 6 8 15,-4 1 0-15,5 0 0 0,0 1 0 16,0-2 0-16,11-6-2 16,6-4 1-16,3-4-62 15,4-10-54-15,1 0-165 16</inkml:trace>
  <inkml:trace contextRef="#ctx0" brushRef="#br0" timeOffset="245105.5412">22714 8020 837 0,'0'0'22'0,"0"0"19"16,0 0 1-16,0 0-14 0,0 0-28 15,0 0-3-15,-2 2-87 16</inkml:trace>
  <inkml:trace contextRef="#ctx0" brushRef="#br0" timeOffset="245384.4601">22757 8190 927 0,'0'0'36'16,"0"0"107"-16,0 0-58 16,0 0-68-16,0 0-17 15,0 0 0-15,17 90 4 16,-2-35-1-16,2 8-1 0,-1 3-2 16,-2 1 0-1,-2-6 6-15,-2-4-4 0,-5-5-1 16,-5-9-1-16,0-9 0 15,0-7 3-15,-7-11-3 16,-4-6-5-16,-2-10-85 16,-3 0-95-16,3-23-382 15</inkml:trace>
  <inkml:trace contextRef="#ctx0" brushRef="#br0" timeOffset="245616.1976">22813 8168 699 0,'0'0'199'0,"0"0"-172"15,0 0 62-15,0 0-38 16,0 0-47-16,0 0 1 16,129-5-4-16,-101 39 1 15,-13 5-1-15,-15 1-1 16,-13 2 5-16,-33-2-5 15,-24-3-1-15,-21-4-113 16,-15-8-305-16</inkml:trace>
  <inkml:trace contextRef="#ctx0" brushRef="#br0" timeOffset="246526.2117">9557 8833 406 0,'0'0'20'0,"0"0"38"16,0 0 78-16,0 0-45 15,0 0 0-15,0 0-30 16,-6-118 35-16,6 113-35 16,0 5 7-16,0 0-51 15,0 6-9-15,1 19-7 0,1 12 1 16,-1 10 6-16,1 2 5 16,7 4 0-16,0-7-3 15,0 0-1-15,1-3-4 16,-3-4 4-16,3 0-6 15,-7-5-3-15,0-4 3 16,0-4-3-16,-3-9 2 16,0-3-2-16,0-9 0 15,0 0-91-15,0-5-197 16</inkml:trace>
  <inkml:trace contextRef="#ctx0" brushRef="#br0" timeOffset="246951.2108">9370 9160 723 0,'0'0'18'0,"0"0"24"16,0 0 30-16,0 0-34 16,0 0-20-16,0 0-9 15,202-168 3-15,-147 159-3 16,-7 9-3-16,-12 0-4 15,-17 12-1-15,-18 15 0 16,-1 9-1-16,-10 5 4 16,-9 3-3-16,3-2 0 15,15-7-1-15,1-8 0 16,0-3 1-16,20-13-1 0,5-7 0 16,2-4 2-16,4-7 0 15,-1-18 3-15,0-5-3 16,-12 0 1-16,-2 1 2 15,-5-1-3-15,-5 4-1 16,-2 2 0-16,-4 4 0 16,0 4 1-16,-4 6 0 15,-16 10-2-15,-11 0 0 16,-15 0-2-16,-2 10 1 16,-1 9 1-16,16-2-2 15,21-1-57-15,12 1-118 16,3-7-215-16</inkml:trace>
  <inkml:trace contextRef="#ctx0" brushRef="#br0" timeOffset="247369.0994">10949 9092 754 0,'0'0'15'0,"0"0"1"16,0 0 36-16,0 0-24 16,0 0-11-16,0 0-4 15,-348 29-11-15,341 4-2 16,7 1 0-16,7-4 0 0,16-4 1 16,-1-9 2-16,4-9-3 15,1-4 2-15,2-4 0 16,0-4 2-16,4-18 1 15,-4-1-2-15,-5-3 0 16,-3-1 9-16,-5 4 8 16,-6 3 4-16,-2 10 0 15,-3 7 1-15,-5 3-5 16,0 0-7-16,4 2-13 16,-4 15 0-16,3 6 0 15,0 1 2-15,3-1-2 0,0 0 1 16,2-3-1-1,1-3 2-15,7-5-2 0,6 2-2 16,14-8-41-16,7-6-223 16</inkml:trace>
  <inkml:trace contextRef="#ctx0" brushRef="#br0" timeOffset="247649.3697">11501 9039 862 0,'0'0'37'0,"0"0"93"16,0 0-58-16,0 0 1 15,0 0-41-15,0 0-31 16,-55 14 0-16,55 32 1 0,0 17 3 16,0 7-2-16,0 1 2 15,0 3-2-15,6-9 0 16,7-4 1-16,0-3-4 15,-3-12 4-15,-1-2-4 16,2-13 1-16,-5-6-1 16,-6-9 0-16,0-7-1 15,0-9-99-15,0 0-163 16</inkml:trace>
  <inkml:trace contextRef="#ctx0" brushRef="#br0" timeOffset="247941.5251">11286 9185 848 0,'0'0'16'16,"0"0"1"-16,0 0 18 16,0 0 2-16,0 0-11 15,0 0-21-15,101-139 4 16,-53 139-6-16,-1 10-3 15,-9 10 1-15,-8 5-1 16,-15 5 3-16,-11 4-6 16,-4 4 6-16,-19-1 0 15,-17-3-3-15,-7-1 6 0,4-7-6 16,2-6 2-16,16-4-2 16,12-3-3-16,9-9-159 15,12-4-131 1</inkml:trace>
  <inkml:trace contextRef="#ctx0" brushRef="#br0" timeOffset="248525.341">11735 9168 703 0,'0'0'41'16,"0"0"34"-16,0 0-29 15,0 0-2-15,0 0-14 0,0 0-28 16,-127 79 2-16,133-57-2 15,21-1-2-15,4-8 0 16,5-6 1-16,0-4 0 16,1-3-1-16,-13 0-61 15,-8-6 21-15,-8-8 26 16,-8 2 14-16,0-5 1 16,-16 0 6-16,-4-3 4 15,-7 4 6-15,12-1 5 16,2 4-11-16,5 3 2 15,8-1-12-15,0 5 0 16,14-1-1-16,12-2 0 16,9 2 0-16,5 2-2 15,-1-6 0-15,-3 0 2 16,-4-4 0-16,-3 2 1 16,-6-1-1-16,-7 1 2 0,-3 3-1 15,-7 0 5-15,-3 0 27 16,-2 8 21-16,-1-3-2 15,0 5-14-15,0 0-19 16,0 0-19-16,0 17-4 16,0 13 4-16,0 15 0 15,0 8 5-15,0 11-4 16,0 1 3-16,-7 2 4 16,1-6 3-16,0 0-2 0,6-1 17 15,0-5-20 1,0-6 3-16,3-9-8 0,6-9 0 15,-3-9 0-15,-1-8-1 16,-1-5 0-16,-2-7 1 16,-2-2-1-16,0 0-13 15,0-25-156-15,0-8-555 16</inkml:trace>
  <inkml:trace contextRef="#ctx0" brushRef="#br0" timeOffset="249487.6856">11929 9198 682 0,'0'0'104'16,"0"0"-70"-16,0 0 8 16,0 0-23-16,0 0-3 15,0 0-8-15,196-109-2 16,-152 117-5-16,-11 13 1 15,-17 9 0-15,-12 4-1 16,-4 4-1-16,-20-1 2 16,-13-4-2-16,-3-4 3 15,0-2-1-15,8-8 0 16,2-4-2-16,10-6 0 16,3-4 4-16,5 0-2 15,6-5-2-15,2 0 0 0,0 0-2 16,20-10 2-16,5-7-12 15,11-2-20-15,0-4 23 16,0 0 9-16,-7-3 0 16,0 2 0-16,-9-1 2 15,-4 3 1-15,-4 2-2 16,-2 7 7-16,-5 4 20 16,-1 6 21-16,-3 3-17 15,3 0-16-15,-4 0-16 16,0 19-5-16,3 1 5 15,0 6 0-15,1-4 3 16,5-1-3-16,3-8 0 16,9 0 0-16,-1-5 1 15,5-8-1-15,-2 0 4 16,6-5-3-16,-7-14 0 16,-1-3 4-16,-6-2-3 0,-5 0 1 15,-4 1-1-15,-2 1 3 16,-4 9-1-16,0 3-1 15,0 3 2-15,0 7 5 16,-13 0-4-16,0 16-6 16,-3 7-2-16,5 4-1 15,6-1 3-15,5-2-1 16,0-4 1-16,11-8 0 16,13-5 1-16,6-7-1 15,8 0 2-15,7-19-2 16,-3-6 2-16,-2-4-2 0,-4-3 4 15,-15-1-3-15,0-1 0 16,-8 0-1-16,-3 0-1 16,-7-4 1-16,-3-1 1 15,0 2 1-15,-4 1-1 16,-12 2-1-16,-3 7 0 16,3 6 6-16,3 7-5 15,3 6 0-15,4 8-1 16,-1 0 0-16,3 5-11 15,1 16 6-15,3 9 5 16,0 1-1-16,0 6 1 16,6 4 0-16,8 1 1 15,0 0-1-15,0 2 0 0,-3 2 2 16,-2 1-2-16,1-8 1 16,-1 0-1-16,2-9-3 15,2-10 3-15,3 0 0 16,2-10 2-16,3-4-1 15,9-6-2-15,-1-2-94 16,5-16-290-16</inkml:trace>
  <inkml:trace contextRef="#ctx0" brushRef="#br0" timeOffset="250069.3036">13128 9078 460 0,'0'0'72'16,"0"0"61"-16,0 0-1 0,0 0-61 15,0 0-32-15,0 0-30 16,-154-13 5-16,123 37-7 16,7-2 5-16,9 2-9 15,5-2-3-15,7-2 0 16,3-3 4-16,0-4-4 16,3-2 2-16,16-9 0 15,2-2 4-15,-4 0-4 16,3 0-1-16,-6-7-1 15,-4 1 3-15,-4 6 1 16,3 0-8-16,-2 0 8 16,7 0-9-16,-2 11 5 15,1 1 0-15,4-5 5 16,-1 0-5-16,-1-7 0 0,6 0 1 16,2 0-1-16,6-20 1 15,-2 0-1-15,-3-10 2 16,-5 3 1-16,-8-3 3 15,-5-2-4-15,-2 0 1 16,-4-2 1-16,0-2 16 16,0-3 17-16,-7-5-19 15,-7 1-8-15,-1 4-9 16,5 9 5-16,4 13 6 16,0 11-2-16,1 6 5 15,5 0-15-15,-1 3-8 16,1 20 7-16,0 11-2 0,0 5 3 15,8 0 0-15,2 7 1 16,2-2-1-16,2-5 0 16,2 1 0-16,-2-3 0 15,0-6 1-15,1-3-1 16,-3-5 0-16,-1-7 1 16,-2-3-1-16,-6-6-85 15,-3-7-118-15,-6 0-504 16</inkml:trace>
  <inkml:trace contextRef="#ctx0" brushRef="#br0" timeOffset="250333.7812">13157 9194 429 0,'0'0'73'0,"0"0"99"0,0 0-72 16,0 0-14-16,0 0-43 16,0 0-21-16,30-119-20 15,-1 109 1-15,2 1 5 16,2 1 5-16,-1 2-3 15,5 3 3-15,-8 3 1 16,3 0-2-16,-6 0-5 16,-3 7-1-16,-5 6-3 15,-3 4-1-15,-9 3-1 16,-6 1 1-16,0 5 1 16,0-1-3-16,0 1 1 15,0 1-1-15,5-4-4 16,3-3-79-16,-5-10-228 0</inkml:trace>
  <inkml:trace contextRef="#ctx0" brushRef="#br0" timeOffset="250493.3704">13664 9157 703 0,'0'0'26'16,"0"0"60"-16,0 0-62 15,0 0-9-15,0 0-15 16,0 0-4-16,38-19-266 16</inkml:trace>
  <inkml:trace contextRef="#ctx0" brushRef="#br0" timeOffset="251099.1064">13664 9157 527 0,'59'-72'110'16,"-59"72"72"-16,0 0-92 15,0 0-50-15,0 0-29 16,0 0-3-16,-140 46-4 16,129-15-4-16,5-3 2 15,6 0 0-15,0-9-2 16,0-2 1-16,3-7 0 16,8-3-1-16,-2-5 2 15,0-2-2-15,5 0 3 16,2-9 3-16,-3-8-4 0,-4 0-2 15,1-3 4 1,1-2-4-16,1 2 2 0,-1 0-1 16,-1 6 1-16,5 4-2 15,-2 4 1-15,3 5-2 16,4 1 1-16,0 1 0 16,2 12-2-16,-6 11 0 15,-1 3 2-15,-4 2 0 16,-4 4-2-16,-2-4 1 15,-5-6 1-15,0-6 0 16,0-4 0-16,0-6 0 16,0-4 0-16,0-3 0 15,0 0 4-15,0 0 2 0,0-3 52 16,-2-11-44 0,-1 2-10-16,3-9-1 0,0-1-3 15,9-2 2-15,13-5-1 16,8 3 0-16,5 3 0 15,-2 6-2-15,-3 9-1 16,-7 8 1-16,-9 0 1 16,-2 0-6-16,-6 11 2 15,-4 6 3-15,-2 6 0 16,0 2-1-16,0-3 3 16,-6 4-1-16,-8-5 0 15,0-3 1-15,-1-1-1 0,1-1 0 16,4-3 0-1,7-6-92-15,3-4-298 0</inkml:trace>
  <inkml:trace contextRef="#ctx0" brushRef="#br0" timeOffset="251763.4649">14812 9134 887 0,'0'0'28'16,"0"0"31"-16,0 0-24 16,0 0-19-16,0 0-12 15,0 0-4-15,-141 57 1 16,141-27 1-16,6-4-1 0,17-4 0 16,2-8-1-1,5-4 0-15,3-6-8 0,-1-4-71 16,-3 0 27-16,1-7 38 15,-9-9 11-15,0-4 3 16,-8-2 0-16,-3-3 2 16,-7 2-2-16,-3 1 3 15,0 4 6-15,-14 2 5 16,-8 3-3-16,2-1-8 16,1 7-1-16,8 0 0 15,5 5-1-15,4-1 1 16,2-1 1-16,2 1-1 15,22-4-2-15,11 1-3 0,14-3 3 16,9 1 0-16,4-1 1 16,7-5-1-16,-1-1 1 15,0-2-1-15,-10-3-2 16,-16 0 1-16,-17 0 1 16,-21-7 0-16,-4 5 8 15,-13-4-7-15,-19 2 0 16,-11 0-1-16,-8 4 2 15,-8 7 3-15,-2 4-3 16,6 9-1-16,10 0 1 16,11 20-2-16,15 13 0 15,9 13 0-15,10 12 0 0,3 13 0 16,17 11 1-16,3 8-1 16,3 2 4-16,-3-2-3 15,2-9 1 1,-2-6 6-16,-1-8-5 0,1-11 5 15,-6-9-3-15,-4-8-1 16,-7-8 0-16,-6-8-3 16,-6-4-1-16,-23-15-110 15</inkml:trace>
  <inkml:trace contextRef="#ctx0" brushRef="#br0" timeOffset="251948.0848">14683 9627 786 0,'0'0'17'0,"0"0"97"0,0 0-63 15,0 0-21-15,0 0-9 16,0 0-19-16,205-169 2 16,-137 158-4-16,1 3 0 15,1-3-32-15,-1 2-323 16</inkml:trace>
  <inkml:trace contextRef="#ctx0" brushRef="#br0" timeOffset="252230.5278">15578 9168 722 0,'0'0'24'0,"0"0"90"15,0 0-40-15,0 0 7 16,0 0-46-16,0 0-18 16,13-89-13-16,6 89-3 15,-1 20 2-15,1 9 1 16,2 0-1-16,-5 2-1 16,4 2 0-16,-7-5 0 15,0-3 0-15,1-2-2 16,4-4 0-16,0-5 2 0,10-5-2 15,3-5-122-15,4-4-393 16</inkml:trace>
  <inkml:trace contextRef="#ctx0" brushRef="#br0" timeOffset="252455.5761">15992 9121 541 0,'0'0'131'0,"0"0"-3"16,0 0-29-16,0 0-28 15,0 0-35-15,0 0-33 16,-49-42-1-16,33 74-2 16,-2 8 1-16,1 0 1 15,-3-1-2-15,4-5 0 16,2-5 0-16,4 2 0 16,5-6 0-16,5-5 2 0,0 0-1 15,15-4-1-15,15-10-170 16,13-1-424-16</inkml:trace>
  <inkml:trace contextRef="#ctx0" brushRef="#br0" timeOffset="253904.2578">16304 9232 645 0,'0'0'34'15,"0"0"94"-15,0 0-70 16,0 0 7-16,0 0-49 0,0 0-13 15,-227-58-1-15,203 82-2 16,12-2 0-16,9 2 0 16,3-2 0-16,0-2 0 15,3-4 0-15,12-2 2 16,6-4 0-16,2-6-1 16,3-1-1-16,-5-3 1 15,0 0 1-15,-7 0-1 16,-2 0-1-16,-1 0 1 15,1 0-1-15,-5 3 0 16,2 4 0-16,1 3 0 16,3-3 0-16,0 2 1 15,2-3-1-15,5-3 0 16,0-3 0-16,2 0 3 16,1-1-2-16,-5-16 0 0,0-4-1 15,-3-1 2-15,0-9 1 16,0-1-2-16,-4-7-1 15,0-4 3-15,-4-8-6 16,-1-1 7-16,-6 0-8 16,0-1 8-16,0 0-5 15,-4 3 2-15,-7 10-1 16,-1 7 0-16,1 10 4 16,5 9-4-16,-5 12 0 15,-2 2 0-15,4 7-4 16,-4 15-1-16,0 16 4 0,5 3 1 15,3 8 0 1,3 4 0-16,2 0 0 0,0 4 0 16,0 0 1-16,12-6 0 15,8-5-1-15,2-6 1 16,10-13 3-16,0-7-3 16,1-6-1-16,-2-8 2 15,-4-6 2-15,-4 0-1 16,-3-6 1-16,-4-15 5 15,0-3 31-15,-7-4 3 16,-1 0-26-16,-1-2-4 16,-7 5-5-16,0 8-4 15,0 4 3-15,0 6-6 0,0 7-2 16,-10 4 1-16,0 16-8 16,1 6 8-16,3 0 0 15,6 2 0 1,0-3 0-16,0-4 3 0,8-5-2 15,5-3-1-15,7-6 0 16,5-5 2-16,3-2-2 16,4 0 0-16,-7-3 2 15,-2-10-1-15,-4-7 1 16,-3 1-1-16,-2-5-1 16,-5-1 5-16,-1 4-1 15,-5 8-4-15,-3 4 1 16,0 2 0-16,0 7-1 15,0 0-1-15,0 0-3 0,0 16-4 16,-3 4 7-16,-7 2 1 16,3-1 0-16,4 1 0 15,3-2 0-15,0-4 0 16,0-2 3-16,13-4-3 16,16-6-2-16,5-1 2 15,9-3 3-15,3 0-1 16,3-14-2-16,-4-5 0 15,-2-5 2-15,-8-3 1 16,-5-4-3-16,-5-3 2 16,-10-3 0-16,-4 1 0 15,-7 10-1-15,-4 6 0 16,0 8-2-16,-15 8 1 0,-5 4-1 16,-7 10-3-1,-2 16 3-15,2 4-1 0,6 7 0 16,7-1 2-16,10-4-2 15,4-5 2-15,0 0-1 16,17-5 2-16,14-5-1 16,6-4 2-16,8-6-2 15,1-4 0-15,0-3 1 16,-5 0 0-16,-1-3-1 16,-7-13 1-16,-7-4-2 15,-5-4 2-15,-3-5 1 16,-6 0-2-16,-1 2 0 0,-5 4 1 15,-6 6-1-15,0 9-4 16,0 8-48-16,0 0 13 16,-3 14-21-16,-11 9 56 15,5 3 0-15,8 3 3 16,1-1-1-16,0-2 2 16,7-2-1-16,7-5 1 15,-4-5 0-15,-2-7 0 16,-7-4 1-16,-1-3-2 15,0 0 2-15,0 0 3 16,-1 0 5-16,-17-7-9 16,-8 0-1-16,-1 1 0 15,5 2-23-15,9 1-256 0,13-4-256 16</inkml:trace>
  <inkml:trace contextRef="#ctx0" brushRef="#br0" timeOffset="254090.4345">18104 9339 852 0,'0'0'17'0,"0"0"63"15,0 0-39-15,0 0-13 16,0 0-28-16,0 0-16 15,-18-10-404-15</inkml:trace>
  <inkml:trace contextRef="#ctx0" brushRef="#br0" timeOffset="262588.277">17869 9474 934 0,'-10'-9'14'0,"4"6"-5"16,2 2 32-16,4 1 7 15,0 0-25-15,0 0-23 16,0 0-1-16,0 0 1 16,0 0-1-16,0 1 1 15,13 2 3-15,9-3 0 16,13 0 6-16,10 0 13 15,14-3-2-15,4-3-11 16,2-2-3-16,-3 2-1 16,-6 3-3-16,-5 0-2 0,-11-2 1 15,-11 2 6 1,-12 3-7-16,-9-2 1 0,-5 1 1 16,-3 1 4-16,0 0-3 15,0 0-1-15,0 0-2 16,0-3-100-16,0 3-207 15</inkml:trace>
  <inkml:trace contextRef="#ctx0" brushRef="#br0" timeOffset="262872.9473">18342 9347 926 0,'0'0'19'0,"0"0"54"0,0 0 33 15,0 0-42-15,0 0-45 16,0 0-10-16,-4-54-9 16,38 54 2-16,8 7-3 15,-6 10 1-15,-9 2-1 16,-11 5 1-16,-6 4 0 16,-8 0 1-16,-2 1-1 15,-9 4 0-15,-21 0 1 16,-12 0 1-16,-6 1-2 15,2-5 1-15,8 0-1 16,11-2-60-16,16-8-96 16,11-11-282-16</inkml:trace>
  <inkml:trace contextRef="#ctx0" brushRef="#br0" timeOffset="263240.1478">19218 9138 1066 0,'0'0'14'15,"0"0"25"-15,0 0 34 16,0 0-27-16,0 0-33 15,0 0-13-15,-20-12-9 0,37 60 9 16,2 19 2-16,-3 11-1 16,-5 8 3-16,-8 4 5 15,-2-1 2-15,-1-3-1 16,0-10 3-16,0-7-6 16,0-10 5-16,0-11-8 15,0-12-3-15,0-8 1 16,-2-11 4-16,2-9-6 15,0-8-1-15,0 0-19 16,0-11-38-16,-2-20-172 16</inkml:trace>
  <inkml:trace contextRef="#ctx0" brushRef="#br0" timeOffset="263554.9777">19233 9261 917 0,'0'0'17'0,"0"0"12"16,0 0 15-16,0 0-8 16,0 0-28-16,0 0-6 15,209-107-2-15,-160 124 1 0,-9 10 2 16,-12 7-3-16,-14 3 2 15,-13 1-1-15,-1-2 0 16,-19-1 2-16,-11-5-1 16,-4-2 2-16,-5-2 3 15,0 1-3-15,2-2-1 16,4-6-3-16,6-5-45 16,16-7-135-16,11-7-205 15</inkml:trace>
  <inkml:trace contextRef="#ctx0" brushRef="#br0" timeOffset="263792.3805">19694 9227 193 0,'0'0'741'16,"0"0"-675"-16,0 0 31 15,0 0-21-15,0 0-62 16,0 0-14-16,0-3-5 15,6 36 5-15,4 0 3 16,1 1-1-16,-2 0-3 16,-2-3 2-16,-6-1 1 15,-1-5-1-15,0 0-1 16,0-8-125-16,-8-11-266 16</inkml:trace>
  <inkml:trace contextRef="#ctx0" brushRef="#br0" timeOffset="263954.0563">19828 9185 854 0,'0'0'17'16,"0"0"-12"-16,0 0-5 15,0 0 0-15,0 0-220 16,0 0-106-16</inkml:trace>
  <inkml:trace contextRef="#ctx0" brushRef="#br0" timeOffset="264400.9521">19873 9378 579 0,'0'0'55'0,"0"0"-39"15,0 0 27-15,0 0 29 16,0 0-53-16,0 0-4 15,35 2 58-15,-5-2-18 16,6-8-22-16,-1-4-15 16,-1-2-8-16,-9-2-4 15,-5 2 2-15,-9-2 3 16,-3-1 7-16,-7 5 5 16,-1-2-3-16,0 1 2 15,-3 4-13-15,-14 6-8 16,-7 3-1-16,-2 0-1 0,1 3 0 15,-1 14 0-15,4 5-2 16,4 1 3-16,2 4-2 16,4-1 1-16,3-7 1 15,7 1-3-15,2-1 3 16,0-8-1-16,9 1 1 16,8-1 1-16,5-5 0 15,6-2-1-15,10-4 2 16,5 0 0-16,6-5 1 15,2-7-3-15,-9-1 2 16,-11 5-2-16,-10 2 2 16,-14 0-2-16,-4 3 0 15,-3-4-20-15,0 3-156 0,0-4-182 16</inkml:trace>
  <inkml:trace contextRef="#ctx0" brushRef="#br0" timeOffset="264587.4452">20520 9286 932 0,'0'0'17'16,"0"0"60"-16,0 0-37 15,0 0-24-15,0 0-16 16,0 0-3-16,-30-15-449 15</inkml:trace>
  <inkml:trace contextRef="#ctx0" brushRef="#br0" timeOffset="318330.901">14888 10224 514 0,'-12'-14'57'0,"-6"2"39"15,2-1 20-15,-4 6-11 16,2 0-22-16,5 1-21 16,-1 6-8-16,7 0-19 15,5 0-11-15,2 0-14 16,0 0 0-16,0 0 0 16,17 0-7-16,14 11 12 15,15-2-3-15,19-1-2 16,10 1 1-16,9-1-7 15,3 0-1-15,-4-2-2 16,-13 1-1-16,-11-6 0 16,-16-1-1-16,-14 0 1 15,-10 0 0-15,-9 0 2 16,-6-8 0-16,-3 3 1 0,1-2-3 16,-2 2-14-16,0 5-55 15,0 0-69-15,0-2-208 16,-4 2-216-16</inkml:trace>
  <inkml:trace contextRef="#ctx0" brushRef="#br0" timeOffset="318564.1111">15385 10135 468 0,'0'0'93'0,"0"0"86"16,0 0-52-16,0 0-29 15,0 0-33-15,0 0-48 16,32-26-1-16,24 26-10 15,-1 0 6-15,-5 6 3 16,-9 11-5-16,-16 0 1 0,-8 2-3 16,-14 6-4-16,-3 1 3 15,-26 4-4-15,-17-1 5 16,-7 0-8-16,-2-3-3 16,3 1-73-16,6-7-94 15,11-6-314-15</inkml:trace>
  <inkml:trace contextRef="#ctx0" brushRef="#br0" timeOffset="319387.9376">16112 10464 364 0,'0'0'114'0,"0"0"-28"16,0 0 7-16,0 0-29 15,0 0-13-15,0 0-16 16,-74 19-15-16,77-19 13 16,19 0 24-16,9-14 9 15,7-11-30-15,7-6-18 16,-2-10-4-16,-4-7-2 15,-2-6-7-15,-7-6-3 16,0-1 6-16,-12 4-7 16,-8 5-1-16,-7 6 0 15,-3 5-5-15,-11 12 2 16,-9 7 5-16,-12 5-2 0,-1 10 6 16,4 7-5-16,-4 0 3 15,7 14-4-15,5 16 0 16,7 12 2-16,4 11-2 15,10 4 1-15,0 4 4 16,2 2-4-16,15 0 0 16,3 0 1-16,6-3 2 15,0-8-1-15,4-10 0 16,-1-8 2-16,-3-7-3 16,-1-11-1-16,-3-6 3 15,2-10-4-15,-2 0 8 16,-2-7 9-16,3-16-3 0,2-4 0 15,-6-3-1 1,2-1-3-16,-8 1 0 16,-6 7-1-16,-4 6-4 0,-3 9 6 15,0 6 4-15,0 2-6 16,0 0-9-16,0 17-3 16,-3 5 3-16,-3 7 0 15,1 0 2-15,5-4 0 16,0 1-2-16,0-6 0 15,8 0 0-15,4-7-3 16,5-1-12-16,-3-5-13 16,12-4-44-16,5-3-66 0,5-5-167 15</inkml:trace>
  <inkml:trace contextRef="#ctx0" brushRef="#br0" timeOffset="319533.9268">16795 10333 637 0,'0'0'77'0,"0"0"-16"16,0 0-27-16,0 0-22 15,0 0-12-15,0 0-90 16,-16-3-122-16</inkml:trace>
  <inkml:trace contextRef="#ctx0" brushRef="#br0" timeOffset="320230.3446">16794 10481 753 0,'0'0'70'0,"0"0"38"0,0 0-45 16,0 0-23-16,0 0-21 15,0 0-9-15,100-109-7 16,-73 109-1-16,-7 0 0 15,-4 5-1-15,-7 18 1 16,1 2 0-16,-9 3 2 16,-1 2 0-16,0-2-1 15,0-4 3-15,0-4-2 0,-3-7 1 16,2-6-4-16,1-2 0 16,0-3 1-16,0-2 4 15,0 0 10-15,3-10 20 16,10-7-23-16,7-3-9 15,-1-4-2-15,5-1 1 16,1-2-1-16,2 1-1 16,-5 7-1-16,-6 8 0 15,-7 5 1-15,-5 6-1 16,-4 0-4-16,0 8-1 16,0 14 5-16,0 3 1 15,0 1-1-15,0 4 0 16,0-3 0-16,0-4 2 15,0-3-2-15,0-4 0 16,3-6 2-16,9 0-2 0,6-10 1 16,6 0 0-16,6 0 0 15,6-13 1-15,-1-3 0 16,-5-4 0-16,-3-3-1 16,-5-7 0-16,-2 4 0 15,-8-4 0-15,-5 9 2 16,-7 3-3-16,0 6-3 15,-9 7 2-15,-15 5-3 16,-7 0-1-16,-3 17 5 16,6 5 0-16,8 5-1 0,11 0 1 15,5 2 0 1,4-3 0-16,6-4 0 0,11-2-1 16,9-3 1-16,5-6-7 15,5-3-2-15,4-3-17 16,1-5 11-16,9 0-129 15,-5 0-109-15,2-14-175 16</inkml:trace>
  <inkml:trace contextRef="#ctx0" brushRef="#br0" timeOffset="321037.1027">17954 10435 505 0,'0'0'312'0,"0"0"-239"16,0 0 7-16,0 0-22 15,0 0-1-15,0 0-27 16,-47-41-30-16,39 53 3 16,-4 9-2-16,-2 4 0 15,-5-1 3-15,5 3-4 16,2-1 0-16,3 0 2 15,6-2-1-15,3-2-1 16,0-2 1-16,14-4 0 16,12-5-1-16,7-8 5 15,7-3-3-15,6 0-1 0,2-13-1 16,-3-14 6-16,-3-2-6 16,-3-11 3-16,-8-4-3 15,-1-10 1-15,-2-4 1 16,-3-2-2-16,-3-1 0 15,-6 1 2-15,-6 9-2 16,-10 9 2-16,-3 6-1 16,-23 13 5-16,-6 3 2 15,-7 7-2-15,2 4-3 16,4 9 0-16,6 0-1 16,9 3-2-16,2 20 0 15,7 7-1-15,7 9 1 16,2 9 0-16,0 3 4 0,9 4-4 15,5-4 2 1,1-5-2-16,-1-3 2 0,3-8-2 16,1-4 4-16,-5-8-3 15,1-7 11-15,4-2-9 16,-6-8 4-16,2-3 3 16,2-3 0-16,-3 0 1 15,2 0 2-15,3-9 6 16,-2-7-10-16,3-1-2 15,1 3-3-15,-7-2 1 16,0 4-1-16,-1 0-1 16,-2 2-1-16,1 5 1 0,3 1-3 15,1 1 0-15,0 3-1 16,1 0 1-16,-2 3-3 16,-5 11 0-16,-2 6-1 15,3-1 3-15,-2 8 1 16,-4-5 4-16,1 2-4 15,-5-2 0-15,0-4 0 16,0-3 0-16,0 0-7 16,0-6-27-16,0 1-15 15,0-7-51-15,0 0-91 16,10-3-91-16,9-3-1 16</inkml:trace>
  <inkml:trace contextRef="#ctx0" brushRef="#br0" timeOffset="321931.5913">18682 10522 106 0,'0'0'193'15,"0"0"5"-15,0 0 16 0,0 0-34 16,0 0-64-16,0 0-38 16,26-87-30-16,-26 87-18 15,-21 1-19-15,-4 18-9 16,-5 2 4-16,4 5-1 16,11-3-5-16,11-3 1 15,4 0-1-15,0-3 0 16,10-5 0-16,13-5-3 15,5-7 3-15,0 0 3 16,4-9-2-16,-7-11 4 16,-5 3 2-16,-4 4-6 15,-6 2 1-15,-6 5 0 0,-2 3 2 16,-2 3-4-16,0 0-1 16,0 17 1-16,0 2 1 15,0-2 2-15,0 0-2 16,0-5-1-16,0-5 0 15,2-4 2-15,1-3-2 16,6 0-1-16,-2 0 1 16,7-4 6-16,2-12-3 15,-1 0 1-15,3-4-4 16,3-3 2-16,4-1 1 16,5-1-1-16,2 5-1 15,1 3 0-15,-6 7-1 16,-4 7-1-16,-5 3-1 0,-5 0-4 15,3 13-1-15,-3 4 7 16,-3 3 4-16,0 2-4 16,-5 1 1-16,4-3-1 15,-2 4 1-15,-3-5 0 16,0-2 0-16,-4-10-1 16,0-1-2-16,0-4 1 15,0-2-8-15,-11 0 9 16,-4 0 4-16,2 0-1 15,3-2 0-15,3-5-1 16,7-9-2-16,0 2 0 16,0-5-2-16,15-4 2 0,2 0 0 15,8-6 0-15,2 0-1 16,1-2 1-16,7-5 0 16,-1-1 1-16,0 1-1 15,1-7 2-15,-2 2-2 16,-10 3 0-16,-4 1 0 15,-8 11 1-15,-6 2 4 16,-4 5 0-16,-1 5 0 16,0 6 4-16,0 3-5 15,-7 5-3-15,-9 3 0 16,-4 18-1-16,-3 11 0 16,1 11 2-16,9 10-1 15,0 0 0-15,6 1 4 0,4-8-5 16,3-6 0-16,0-5-3 15,0-6 3-15,3-2 1 16,9-3-1-16,3-4-2 16,0-7 2-16,5 0-1 15,3-6-9-15,3-2-14 16,-4-3 9-16,2-2-75 16,-11 0-88-16,-4-10-238 15</inkml:trace>
  <inkml:trace contextRef="#ctx0" brushRef="#br0" timeOffset="322135.1534">19256 10449 731 0,'0'0'123'0,"0"0"23"16,0 0-36-16,0 0-47 15,0 0-61-15,0 0 18 16,114-56-17-16,-49 49 0 15,-3 4-3-15,-10 0 0 16,-14 0-44-16,-15 3-92 16,-13 0-49-16,-10 0-280 15</inkml:trace>
  <inkml:trace contextRef="#ctx0" brushRef="#br0" timeOffset="370786.4294">19184 11629 224 0,'-11'3'39'16,"8"0"23"-16,3 4-10 15,0-5 25-15,0-2-18 16,0 0 47-16,0 2 35 16,0-2-29-16,0 0-21 15,0 0-9-15,0 0-13 16,-1 0-25-16,1 0-15 15,-4 0-10-15,1 2-11 16,-1 5-6-16,-2-3 9 0,3 2-9 16,3 2-2-16,0-2-9 15,23 0 9-15,19-3 6 16,14-3 17-16,17 0-12 16,6-4-2-16,-1-7-2 15,-11 3-1-15,-11-2-2 16,-17 6-3-16,-18 1 1 15,-12 3 0-15,-7 0-2 16,-2 0 0-16,0 0-2 16,0 0-1-16,0 0-4 0,0 0-26 15,-2 0-44 1,-13 0-122-16,-5 0-125 0</inkml:trace>
  <inkml:trace contextRef="#ctx0" brushRef="#br0" timeOffset="371014.461">19630 11553 751 0,'0'0'61'15,"0"0"72"-15,0 0-57 16,0 0-27-16,0 0-25 16,0 0-14-16,120-43-9 15,-84 59 5-15,-6 6-4 16,-12 2-1-16,-15 5-1 0,-3 5 0 15,-18-1 0-15,-14 0-3 16,0 0-11-16,4-6-60 16,15-1-117-16,9-9-273 15</inkml:trace>
  <inkml:trace contextRef="#ctx0" brushRef="#br0" timeOffset="371595.1592">20089 11791 652 0,'0'0'15'0,"0"0"21"0,0 0 5 15,0 0-38-15,0 0-3 16,0 0 0-16,-11 6 29 15,38-6 53-15,11-6-20 16,5-11-9-16,3-10-24 16,-4 3-8-16,-6-6 1 15,-8 2-2-15,-7 2-6 16,-8-1 2-16,-10 4-12 16,-3 6-4-16,-6 5 0 15,-21 7 0-15,-11 5 3 16,-6 0-1-16,0 14 0 15,6 6-2-15,9 0 2 16,6 0-2-16,13 2-6 0,8 3 1 16,2-3-4-16,20 3 0 15,15-1 5-15,9 0 4 16,3-4 3-16,-2 0-2 16,-5-5-1-16,-7-1 1 15,-5-1 2-15,-8-3-3 16,-7-4 1-16,-5 4 2 15,-7-6-3-15,-1 2-4 16,0 1 0-16,-19 2 4 16,-17 2 7-16,-10-2 5 15,-9 1-7-15,1-3-3 16,11 1-2-16,8-2 0 0,13-3 0 16,10-3-1-16,9 0-1 15,3 0-36-15,15 0-31 16,24-3-82-16,13-6-84 15,12-5-23-15</inkml:trace>
  <inkml:trace contextRef="#ctx0" brushRef="#br0" timeOffset="372577.5254">20772 11785 359 0,'0'0'108'16,"0"0"78"-16,0 0-30 15,0 0-35-15,0 0-35 16,0 0-37-16,8-104-20 0,-34 104-22 15,-7 7-7-15,-3 20 0 16,2 2 0-16,4 7 2 16,8-2-2-16,7-2 2 15,8-6-2-15,7-5-4 16,0-6 0-16,13-5-6 16,7-9 10-16,8-1 0 15,2 0 8-15,0-6-8 16,-1-11 11-16,1-3-6 15,2-6-2-15,-3 2 0 16,1 2-2-16,-4 3 1 16,-3 2 0-16,0 3-2 15,-5 4 0-15,-1 3-2 16,0 4-3-16,-2-1-4 16,-2 4 1-16,0 0-12 0,0 0 10 15,1 0-1-15,0 0 1 16,5 4-5-16,0-1 9 15,6 0 1-15,-5-3 5 16,-1 3-2-16,-3-3 2 16,-6 0-3-16,0 0 3 15,-5 0 3-15,-3 0 6 16,-2 0 27-16,0 0-2 16,0-6-13-16,0 6 2 15,-24 0-15-15,-12 0-6 16,-13 10 0-16,-6 14-1 0,1 2 0 15,5 0-1-15,9 0 0 16,12-6-1-16,9 0 1 16,9-6-1-1,7-4 1-15,3-4-1 0,0-3-8 16,18-3-6-16,10 0 15 16,5-9 11-16,4-11-6 15,-4 3-3-15,-8 1 0 16,-5 2-2-16,-10 8 0 15,-4 6 0-15,-5 0-3 16,2 0-5-16,3 13 5 16,2 3 3-16,5-2 1 15,4-4 0-15,1 0 1 16,-2-5-2-16,2-4 0 0,-3-1 1 16,1 0 2-16,-1-3-1 15,3-14 2-15,0-3-2 16,-2-9 3-16,5-1 1 15,0-7-4-15,0-6 2 16,0-6-4-16,1-3 0 16,-5-5 1-16,-7-5 0 15,-7 3 0-15,-3 5-1 16,-2 15-2-16,-11 16 2 16,1 6 11-16,5 13-4 15,-2 4-5-15,-2 7-2 16,-2 23 0-16,0 19 1 15,0 7-1-15,5 8 0 0,5 1 2 16,3-8 0-16,0-3-1 16,0-6 0-16,0-5 0 15,1-9 1-15,8-5-2 16,0-3 0-16,2-9 0 16,0-1 0-16,0-6 0 15,1-3-33-15,-6-3-95 16,-6-4-225-16</inkml:trace>
  <inkml:trace contextRef="#ctx0" brushRef="#br0" timeOffset="373016.3916">21118 11801 828 0,'0'0'27'0,"0"0"50"16,0 0-39-16,0 0-20 15,0 0-2-15,0 0-8 16,304-105-3-16,-228 85-1 16,-10-5-1-16,-15 0 2 15,-13-9-2-15,-11-3-1 16,-10-4 7-16,-8-9-8 16,-6 3 6-16,-3 1-7 15,0 5 6-15,-14 9-6 16,1 9 6-16,-2 10 4 0,3 3 2 15,4 10-1-15,0 0-10 16,-3 17-1-16,-2 21-1 16,-2 13 1-16,0 5 0 15,3 6 10-15,3-2-8 16,-3-4 9-16,6-6-1 16,3-2 10-16,3-1 0 15,0-7-6-15,1 0-5 16,14-8 0-16,2-5-6 15,2-3-2-15,1-8 2 16,-1-6 0-16,0-1-3 16,-3-5-20-16,-8-4-87 15,-6 0-142-15</inkml:trace>
  <inkml:trace contextRef="#ctx0" brushRef="#br0" timeOffset="373928.2169">21360 11860 736 0,'0'0'49'16,"0"0"74"-16,0 0-100 15,0 0-4-15,0 0-11 16,0 0 14-16,173 0-12 16,-105 0-7-16,3-7 6 15,-3-10-6-15,-2-8 5 16,-10-1-1-16,-9-5-2 15,-13-2 0-15,-9 8 15 0,-11 2 18 16,-10 5-8-16,-4 9-12 16,-1 2-5-16,-25 7-1 15,-10 0-7-15,-5 16-5 16,1 13 2-16,7 2-4 16,12 1 2-16,7 1 0 15,8-9-2-15,6-7-4 16,0-5-2-16,8-5 0 15,16-7 0-15,5 0 8 16,6-4 5-16,-1-11 3 16,-1-2-4-16,0-7-1 15,-2 1 3-15,4-4 2 16,-3 2-7-16,0 4 4 16,-7 5-3-16,-4 7 1 0,-8 9-2 15,1 0-1-15,1 0-1 16,0 2-1-16,5 16 1 15,0 1 1-15,-3 8-2 16,-6-1 2-16,-3 3-1 16,-7-2-1-16,-1-4 0 15,0 0 2-15,-12-7-3 16,-9-2-2-16,-3-8 5 16,0 1 5-16,-4-7-2 15,3 0-3-15,4 0 2 16,9 0 1-16,6-10-3 0,6-4 2 15,0-3-2 1,12-2-9-16,16 0-8 0,5-4 2 16,3 0 7-16,-2-4 6 15,1 6 2-15,-2-1-1 16,0 0 1-16,-4-2 0 16,-3 4 1-16,-4-3 2 15,-6 0 11-15,-7 6 1 16,-4 3 5-16,-5 6-3 15,0 4 2-15,0 4-4 16,0 0-5-16,0 4-10 16,-5 21-3-16,-11 12 3 15,1 16 0-15,6 7 0 16,5 12 1-16,4 3 7 16,0 8 7-16,0-3-4 0,2-1-3 15,7 0-2-15,3-6-1 16,0 0 0-16,-2-7-4 15,-5-10 0-15,-5-6-1 16,0-8 0-16,-22-12-5 16,1-10 5-16,-5-14 3 15,4-6-2-15,5-9-1 16,1-18-3-16,5-10-47 16,10-12-94-16,1-7-327 15</inkml:trace>
  <inkml:trace contextRef="#ctx0" brushRef="#br0" timeOffset="374170.1219">22400 11585 535 0,'0'0'254'0,"0"0"-216"15,0 0 50-15,0 0-47 16,0 0-18-16,0 0-13 15,182 10-4-15,-153 30-3 16,-9 6 0-16,-14 3-3 16,-6-2 1-16,-5-7-1 15,-23-7-1-15,-11-11-41 0,-8-5-36 16,3-10-103 0,2-7-202-16</inkml:trace>
  <inkml:trace contextRef="#ctx0" brushRef="#br0" timeOffset="374956.8055">22777 11354 858 0,'0'0'58'16,"0"0"38"-16,0 0-4 15,0 0-35-15,0 0-57 0,0 0 1 16,7 109 1-16,-7-33 0 15,0-3 0 1,0-4 0-16,0-6-1 16,0-6-1-16,9-15 3 15,7-13-2-15,-3-8-1 16,0-11-6-16,0-10-6 0,1 0 12 16,2-14 10-16,3-12-4 15,-2-8 0-15,1-1-1 16,-8 5-3-16,-3 6-1 15,-5 11 1-15,-2 9-2 16,0 4 0-16,0 0 0 16,-4 12-2-16,-7 10 2 0,4 1 0 15,2 4 1-15,5-5 1 16,0-5-2-16,0 0-5 16,3-8 2-16,8-1-22 15,2-5 7-15,1-3-1 16,-1 0-6-16,-1 0 16 15,-6-11 4-15,-6-1-3 16,0-5 1-16,0 0 7 16,0 2-2-16,-9-2-4 15,-1 0 6-15,-1 4 3 16,4 0-3-16,-1-1 0 16,2 4 2-16,6 1-4 15,0 1 4-15,0-1-5 16,9-4-10-16,12 1-4 0,9-3-9 15,3 0 4-15,4-3 18 16,-1-4 0-16,-6-2 7 16,-2-3-3-16,-7-2 1 15,-3-4 10-15,-8 0 7 16,-3-2 0-16,-5 3-5 16,-2 7 3-16,0 4-1 15,0 12 12-15,-6 9-14 16,-6 0-11-16,-5 16-1 15,-5 15 2-15,0 14-3 16,4 1 0-16,11 8 2 16,2-5 1-16,4 4-1 15,1-6 0-15,0-5 2 16,0-3-4-16,3-5-1 0,12-7 1 16,0-2 1-16,2-8-1 15,0-1-3-15,-1-9-37 16,-7-4-176-16</inkml:trace>
  <inkml:trace contextRef="#ctx0" brushRef="#br0" timeOffset="375169.8059">22994 11639 834 0,'0'0'24'0,"0"0"71"0,0 0-20 15,0 0-50-15,0 0-19 16,0 0 3 0,0 0-5-16,244-30-4 0,-195 33-68 15,-14-3-101-15,-9 0-246 16</inkml:trace>
  <inkml:trace contextRef="#ctx0" brushRef="#br0" timeOffset="396459.1434">13615 13379 753 0,'0'0'26'15,"0"0"39"-15,0 0 11 16,0 0-13-16,0 0 4 15,0 0-23-15,-134-30-16 16,134 30-4-16,14 0-24 16,24 0 0-16,18-3 20 15,11-4-7-15,6 1-10 16,-6-1 2-16,-7 3-1 16,-8-2-3-16,-17 4 2 15,-9-3-3-15,-13 5-56 16,-4-2-87-16,-1-1-234 15</inkml:trace>
  <inkml:trace contextRef="#ctx0" brushRef="#br0" timeOffset="396723.4591">14050 13210 863 0,'0'0'16'16,"0"0"63"-16,0 0-8 15,0 0-48-15,0 0-9 16,0 0-5-16,85-22-5 16,-50 35 0-16,0 4-4 15,-1-1 0-15,-17 4 0 16,-10-1 2-16,-7 5-1 16,-31 3-1-16,-17 2 7 15,-11-3-5-15,7 0-2 16,9-1-6-16,12-3-42 15,16-10-92-15,15-9-299 0</inkml:trace>
  <inkml:trace contextRef="#ctx0" brushRef="#br0" timeOffset="398733.8441">14819 13247 601 0,'0'0'20'0,"0"0"29"16,0 0-28-16,0 0-11 15,0 0 19-15,0 0 1 16,30-7 22-16,-30 7 38 15,0-3-9-15,0 0-41 16,-16 3-34-16,-9 0-1 16,-6 0 0-16,-4 13 1 15,-4 8-3-15,-4 4 7 16,7 1-1-16,8 1-3 16,6-1 4-16,11 1-6 0,11-4-1 15,0-3 0-15,10 0-2 16,20-7 0-16,15-7 9 15,10-6-1-15,9 0 1 16,2-12-5-16,-4-7-1 16,-8-13 0-16,-8-3-2 15,-6-5-1-15,-8-6 5 16,-7-4-5-16,-5-1 2 16,-6 0-3-16,-6-2 2 15,-5 9 1-15,-3 10 0 16,-2 3-3-16,-13 14 0 15,1 7 3-15,-2 7 0 16,3 3-3-16,3 6-1 0,-5 21 1 16,6 10 0-16,3 8 0 15,3 5 4-15,3 0-1 16,0 0 1-16,0-5-1 16,7-1 2-16,10-8-1 15,-4-7-2-15,2-5 2 16,5-11 3-16,-6-4-4 15,-3-5 1-15,1-4-3 16,3 0 13-16,1-9 10 16,3-12-8-16,1 1-12 15,-3 3 8-15,2-2-9 16,-4-1 4-16,1 4-6 16,-2 3 3-16,-7 3-3 15,-4 4 0-15,-2 6 2 0,-1 0-3 16,2 0-5-16,1 9-2 15,6 8 2-15,0 5 5 16,3-2 2-16,-3-4-2 16,-3 1 2-16,4-6-2 15,-1-2 0-15,2-5 1 16,-1-4-1-16,2 0 1 16,5-7 1-16,3-10 4 15,1-2-2-15,0-5-2 16,-6 2 1-16,3 2-3 0,-9 4 1 15,-3 2 0 1,-5 11 3-16,-1 0-3 0,0 3-1 16,0 0-10-16,0 3 5 15,0 14 5-15,0 2 1 16,0-2-1-16,3 0 0 16,10-2 0-16,3-2 0 15,1-7-2-15,9-1-1 16,-5-5 3-16,12 0 3 15,0 0-2-15,-1-10 0 16,-6 0 4-16,-12-4-5 16,-5 4 4-16,-6-2-3 15,-3 2 2-15,0-4-3 16,-15 4-3-16,-15-3 3 16,-7 4 2-16,-4-2 0 0,2 5 2 15,6-1-4-15,14 3 0 16,5-1 0-16,9 4-3 15,5-3 2-15,0 4-4 16,0-3-10-16,8 0-9 16,13-3 5-16,3-2 19 15,6 3-2-15,3 1 2 16,0 4-2-16,5 0 1 16,2 0 0-16,3 0 2 15,1 4 0-15,-2 6 1 16,-3 5-2-16,-2 6 0 15,-9 2-5-15,-4 3 4 16,-11-2 1-16,-5 1-1 16,-8-4 1-16,0-2-2 0,-10-2 0 15,-18-1 0-15,-4-8 2 16,-4-3 3-16,2-5-2 16,13 0 0-16,7 0 2 15,10-5-2-15,4-12-1 16,1-7 0-16,25 1-5 15,7-4 4-15,5 5-2 16,-1 2 3-16,-4 4-6 16,-6 9 5-16,-5 1 1 15,-1 6-2-15,2 0 0 16,-4 0 1-16,-2 0 0 16,-4 9 1-16,0 8-2 15,-5 6 1-15,1-1 1 16,-6 2 0-16,-3-1 1 0,3-6-1 15,0-1 0-15,3-2 0 16,0-5 1-16,2-4-3 16,1-2 2-16,7-3 0 15,-2 0 0-15,4-11-1 16,0-6 0-16,-2 1-3 16,-7-1 4-16,-2 3-2 15,-7-1 0-15,0 1 1 16,-11 4-1-16,-7-2-3 15,-3 5 2-15,2 0 2 16,3 1 1-16,7 2-1 0,-3 4 1 16,7 0-11-16,4 0-15 15,1 0-13-15,0 0 2 16,1 0-9-16,19-6-10 16,0 0 39-16,9-1 6 15,9 0 10-15,15 1 1 16,5 2 0-16,4 0 8 15,-9 1-8-15,-7 0-1 16,-7 0 1-16,-8-4 5 16,-9 3-4-16,-9 2 9 15,-11-1-1-15,-2-2 49 16,0 2 8-16,0 1-35 16,-10-2-18-16,1 4-4 0,1 0 2 15,-2 0-5-15,6 17-2 16,-2 9-3-16,3 10 5 15,3 10-2-15,0 11 2 16,3 7 7-16,9 8-4 16,2 6-2-16,5 6-3 15,1 1 3-15,6 1-1 16,-3-7-3-16,-1-7 11 16,-8-12-10-16,-2-14-4 15,-6-13 5-15,-2-13-5 16,-4-9 2-16,0-11-5 15,0-1-13-15,-4-28-33 16,-8-17-253-16</inkml:trace>
  <inkml:trace contextRef="#ctx0" brushRef="#br0" timeOffset="398987.5206">16828 13294 902 0,'0'0'33'16,"0"0"63"-16,0 0-55 15,0 0 4-15,0 0-17 0,0 0-16 16,179-37-9-16,-161 70-1 16,-17 6-2-1,-1 4 0-15,-17-2 0 0,-15-9 0 16,-6-2-4-16,-5-11-28 15,0-2-56-15,1-6-71 16,6-11-188-16</inkml:trace>
  <inkml:trace contextRef="#ctx0" brushRef="#br0" timeOffset="399654.302">17087 13046 836 0,'0'0'24'0,"0"0"51"0,0 0 1 16,0 0-24-16,0 0-33 15,0 0-17-15,32 49 1 16,-12 4 0-16,-6 6 3 16,3-3-5-16,4-3 1 15,0-6-2-15,3-2 0 16,-2-11 1-16,2-9 1 15,-6-8-1-15,3-10-1 16,1-7 2-16,2 0 1 16,-3-19 3-16,6-8-3 15,-11-2 4-15,-3-7-6 16,-5 5 0-16,-2 6 1 0,-6 8 0 16,0 7-2-16,0 10 0 15,-14 0-5-15,-4 12 4 16,-3 15-2-16,4 3 2 15,15 0 1-15,2-1-2 16,12-2 0-16,18-10 0 16,10-5 2-16,11-9-2 15,4-3 5-15,2 0-1 16,-4-17 0-16,-3-5 0 16,-16-10-1-16,-4-2 4 15,-9-9-4-15,-6-3 0 16,-6-4 2-16,-6-2-3 15,-3-2 1-15,0 2 2 16,-11 1-3-16,-5 6 1 16,1 12 5-16,1 10-5 0,6 10 0 15,0 13 2-15,4 5-3 16,2 26-4-16,0 13 4 16,2 7 0-16,0 5-1 15,16 4 0-15,0-3 1 16,-4-1 1-16,2-1 0 15,-1-8 1-15,1-7-2 16,-2-1 1-16,1-13 0 16,0-2 0-16,-2-7-1 15,-1-8-1-15,2-6-48 0,-9-3-220 16</inkml:trace>
  <inkml:trace contextRef="#ctx0" brushRef="#br0" timeOffset="400322.1003">17586 13352 821 0,'0'0'24'16,"0"0"47"-16,0 0 10 16,0 0-54-16,0 0-17 15,0 0-2-15,224-55-3 16,-145 48-5-16,-4-6-2 15,-1-4-42-15,-8-9 29 16,-8 0 15-16,-19-8-5 0,-29-3-4 16,-10-2-23-16,-6-1 32 15,-25 1 5-15,-10 6-1 16,-8 1 4-16,1 8 6 16,4 7 5-16,9 12 7 15,10 5-10-15,7 2-6 16,4 25-10-16,6 9 2 15,3 14 0-15,2 5 5 16,3 5-6-16,0 0 5 16,0-4 2-16,0-1-2 15,0-11 1-15,5-5 4 16,2-12 1-16,2-7 4 16,0-9 7-16,-1-6-2 0,-2-5 3 15,6 0 5-15,12-13 16 16,1-7-30-16,5-3-8 15,2-4 5-15,0 7-12 16,-4 0 0-16,-3 4 2 16,-10 7 3-16,-6 4-5 15,-4 5-2-15,-4 0-2 16,-1 7-10-16,2 13 13 16,-1 6 1-16,1 2 1 15,2-2 0-15,2-2 1 16,4-5-2-16,3-7 1 15,5-4-1-15,10-5 0 16,7-3 3-16,9 0 5 16,-1-3-8-16,-6-10 5 0,-7 1-3 15,-6-2-2-15,-5 0 4 16,-2 4-4-16,-11 3 0 16,-6 4-4-16,0 3 1 15,-31 0-95-15,-14 0-204 16</inkml:trace>
  <inkml:trace contextRef="#ctx0" brushRef="#br0" timeOffset="401641.5424">16715 13264 137 0,'0'0'51'0,"0"0"9"16,0 0 16-16,0 0-2 16,0 0 6-16,0 0-24 0,-11 4-1 15,11-4-13 1,0 0-14-16,0 0-6 0,2-5 4 16,2-1-4-16,1 3 9 15,5-4-12 1,1 3-1-16,7 1-11 0,7 3 8 15,2 0-14-15,1 0 0 16,1 0 2-16,-12 0-1 16,-5 7-2-16,-6 3-51 15,-6-4-179-15</inkml:trace>
  <inkml:trace contextRef="#ctx0" brushRef="#br0" timeOffset="402220.1416">17071 13002 294 0,'0'0'57'16,"0"0"44"-16,0 0-34 16,0 0 1-16,0 0-9 15,0 0-31-15,2-13-28 16,-1 13-7-16,2 0 2 16,2 0 2-16,0 0 3 15,2 0 0-15,-4 4 0 16,-3 5-67-16,0-2-104 15,0-2-250-15</inkml:trace>
  <inkml:trace contextRef="#ctx0" brushRef="#br0" timeOffset="404050.449">18908 13501 256 0,'0'0'277'0,"0"0"-246"0,0 0 38 16,0 0-7-16,0 0 7 15,0 0 0-15,-23 0-15 16,23-3 15-16,0-4 19 16,0-5-33-16,0-3-22 15,0-2-17-15,0-2-2 16,14-4-1-16,2 4-11 15,3 2 7-15,-4 6-3 16,-4 2-6-16,-5 9 2 16,0 0-4-16,3 0 4 15,4 14-2-15,5 6 4 16,2 5-3-16,0 2 3 0,-2-4 4 16,-3-4-7-16,-2-2 3 15,-2-6-2-15,-5-5-1 16,-1 0 4-16,-2-6-4 15,-3 0 3-15,4 0 11 16,2-9 28-16,1-8-21 16,4-10-15-16,3 1-5 15,2-4 3-15,1 2-5 16,-1 6 2-16,-9 10-2 16,-2 5 1-16,-5 4-1 15,2 3-1-15,0 0-10 16,2 13 3-16,4 10 8 15,0 1 0-15,3-2 2 16,-2 2-1-16,3-7-1 16,-2-1 0-16,-1-7 0 0,0-5 0 15,-3-3 0-15,2-1 0 16,2 0 0-16,7-10 8 16,2-10 3-16,0-4-9 15,2-3 0-15,1-6-1 16,1 1 3-16,-2 8-1 15,-3 5-2-15,-9 6 1 16,-6 9 0-16,-3 1-2 16,3 3-2-16,-2 0 0 15,2 3-13-15,3 14 9 16,1 2 6-16,-1 8-1 16,2-1 2-16,-2 2-1 0,3-3 1 15,1 0 0-15,7-6 0 16,2-4-1-16,10-5 0 15,8-3-5-15,10-7 1 16,0 0 1-16,-3-4 1 16,-6-12-3-16,-8-1 0 15,-8 0 5-15,-7-2 0 16,-6 4-1-16,-9 1-1 16,0 4-1-16,-7 4 0 15,-19 3-2-15,-11 3 5 16,0 0 2-16,1 3-2 0,7 10-2 15,12-4 0 1,8 4-4-16,2-3 1 0,7 0-4 16,0-3-2-16,3-2 2 15,15-5-4-15,3 0 13 16,0 0 0-16,0 0 1 16,-7 0 2-16,-5 0-3 15,-2 0 0-15,-3 0 0 16,4 0-1-16,1 8 1 15,4 1 0-15,5 3 0 16,5-2 2-16,5-2 0 16,2 0-2-16,-1-5 0 15,0-3 0-15,-4 0 0 16,-4 0 0-16,-2-11-1 0,-2-5 1 16,-5-1 0-16,-6-2-2 15,4-4 2-15,-5 0 0 16,-1-1 1-16,-1 4 1 15,-3 4-2-15,0 6 6 16,0 7 1-16,0 3 5 16,0 0-12-16,-7 17-4 15,-8 19 4-15,10 18 0 16,5 14 0-16,0 18 5 16,12 14 2-16,8 1 0 15,2-9-4-15,3-8-1 16,-4-15 0-16,-4-6-1 15,-7-14 0-15,-8-12 0 16,-2-10 3-16,0-11-4 16,0-6-1-16,-4-7 0 0,-1-3-20 15,-1-3-1-15,-9-18-55 16,0-9-65-16,0-9-140 16,3-8-422-16</inkml:trace>
  <inkml:trace contextRef="#ctx0" brushRef="#br0" timeOffset="404671.6254">20143 13445 631 0,'0'0'17'0,"0"0"49"0,0 0 27 15,0 0-28-15,0 0 4 16,0 0-16-16,73-106-38 15,-46 106-8-15,-2 4-5 16,-6 19 1-16,-7 3 0 16,-7 7-1-16,-5 0-1 15,0-7 1-15,0-2-1 16,-9-4 0-16,-3-7 1 16,-2 0-1-16,-1-6 1 15,0-3-1-15,7 2 3 16,5-6 0-16,-2 0-4 15,5 0 1-15,0 0 0 16,0 0 3-16,12-3-4 0,13-7 0 16,8-7 0-16,2-2 3 15,4-5 2-15,0-2-4 16,2-4 4-16,1-3-3 16,0 3 0-16,-2-6 3 15,-7 7 2-15,-10-2-6 16,-6 5 4-16,-14 3 2 15,-3 7-5-15,0 2-1 16,0 3-1-16,-12 9-2 16,-3 2-1-16,-4 0-3 15,3 10 5-15,3 7-6 16,6 2 3-16,7 4-12 0,0 0 10 16,9 1-5-16,13 1 10 15,3-2-3-15,-2 1 4 16,-4-1-2-16,-4-6 2 15,-3-1-1-15,-1-1 1 16,-3-7 0-16,-3-4 0 16,-2-2 1-16,-3-2-1 15,0 0 4-15,-6 5-8 16,-29-2-4-16,-18 2-42 16,-9-5-290-16</inkml:trace>
  <inkml:trace contextRef="#ctx0" brushRef="#br0" timeOffset="435286.1629">14543 14198 844 0,'0'-10'14'0,"0"6"0"15,0 2 17-15,0 2-16 16,0-3-1-16,0 3-14 16,0 0 0-16,0 0-2 15,0 0 2-15,0 0-1 16,3 13 1-16,5 4 7 0,-5 5-5 15,0 2 0 1,0 1 0-16,0-5 7 0,0-6-4 16,2-1-3-16,1-10 2 15,6 0 2-15,15-3 11 16,21-19 53-16,21-25-16 16,11-11-30-16,8-6-11 15,6 3-7-15,-7 1 3 16,-7 7-8-16,-15 11 1 15,-15 10 0-15,-22 8-2 16,-14 12-4-16,-11 6 4 16,-3 3-13-16,-2 7-48 15,-20 19-45-15,-14 8-21 16,-3 0-167-16,-3 3-263 16</inkml:trace>
  <inkml:trace contextRef="#ctx0" brushRef="#br0" timeOffset="435653.2301">14830 14383 869 0,'0'0'18'0,"0"0"25"16,0 0 7-16,0 0-25 15,0 0 2-15,0 0-27 16,-18 0-6-16,14 10 6 15,0 5 0-15,1-3 0 0,0-2-1 16,3-4 1 0,0-3 4-16,0 0-4 0,0-3-1 15,5 0-3-15,25-6 4 16,19-25 40-16,18-15-4 16,25-12-19-16,6-8-12 15,6-1 3-15,-10 2-4 16,-14 2-3-16,-11 12 1 15,-18 9-2-15,-11 9 5 16,-19 7-3-16,-3 12-4 16,-13 4-4-16,0 10-56 15,-5 0-90-15,0 7-180 16,-5 10-199-16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01:37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 2663 859 0,'0'0'15'16,"0"0"26"-16,0 0 28 15,0 0-2-15,0 0-14 16,0 0-12-16,0 0-18 16,0-68-23-16,0 70-4 15,0 24-4-15,0 19 0 16,-4 17 8-16,-7 11 0 0,2 5 6 16,-1-1-4-16,7-5-2 15,3-9 2 1,-3-5-2-16,3-9 3 0,0-7 4 15,0-7-4-15,0-7-3 16,-3-10 4-16,-1-7 0 16,2-7-2-16,2-4 3 15,-3 0 6-15,0-4 25 16,-6-13 14-16,3-8-43 16,-6-4-5-16,6 1-2 15,-1 3 1-15,4 6 0 16,3 3 0-16,-2 6 0 15,2 4-1-15,0 6 0 16,0 0-1-16,0 0-14 16,9 9-3-16,9 11 17 0,8 6 0 15,3-1 2 1,-2 2 0-16,3-5-1 0,1-4 0 16,2-3 2-16,3-3-1 15,3-10 0-15,2-2 0 16,-2-2 2-16,-3-19-1 15,-3-7 4-15,-2-10-1 16,-7-8-5-16,-1-8 8 16,-7-5-6-16,-9-5-2 15,-7 0 3-15,-7 0 0 16,-30 5-3-16,-17 2-2 16,-18 2 2-16,-11 6 0 15,-9 5 0-15,9 8 0 0,4 9 0 16,11 10 0-16,8 8 0 15,12 9-3-15,9 0-3 16,5 17 2 0,7 12-15-16,5 4-7 0,0 6-7 15,17 6-35-15,5-1-63 16,5-2-76-16,33-6-208 16</inkml:trace>
  <inkml:trace contextRef="#ctx0" brushRef="#br0" timeOffset="885.7764">2773 3188 218 0,'0'0'61'0,"0"0"-58"16,0 0 87-16,0 0-2 16,0 0-26-16,0 0 11 0,91-26 26 15,-80 13 28-15,-11-2-39 16,0-2-24-16,0 0-6 15,0 1-34-15,-14 2-9 16,-2 6 0-16,-8 5-4 16,-10 3-11-16,-5 8-8 15,-3 15 8-15,-1 5 0 16,7 3-3-16,8 2 1 16,14-5-3-16,7-3 4 15,7-4-2-15,0-8 2 16,7-2 1-16,7-7 1 15,-3-4 2-15,9 0-2 16,-2 0 5-16,3-13 3 16,-2-3 1-16,-1-1 13 0,-6 1-7 15,0 7-12-15,-6 3 8 16,-3 6-10-16,-3 0-2 16,0 0-5-16,2 10-10 15,5 8 13-15,2 3 2 16,4 0 0-16,-2-4 0 15,5-6-1-15,-2-6 1 16,5-5 5-16,2 0-4 16,3-4 3-16,7-13-3 15,-5-6 4-15,4-8 2 16,-7-4-4-16,-6-6 2 16,2-8 3-16,-10-6-4 0,-7-8 1 15,-2 2-4 1,0 0 6-16,-2 7-1 15,-10 10 1-15,-6 10 3 0,6 8 2 16,6 8-10-16,-1 11 0 16,4 4-2-16,3 3 0 15,0 0-7-15,0 13-4 16,0 13 3-16,0 11 8 16,7 6 1-16,-1 7-1 15,3 4 1-15,4 3-1 16,-2 2-1-16,-2-2 0 15,4-2 1-15,1-5 1 16,-6-4-1-16,3-8 0 0,-2-3 2 16,0-8-2-16,-2-6 0 15,1-6 0-15,1-4-10 16,-3-5-90-16,0-6-110 16,0-3-348-16</inkml:trace>
  <inkml:trace contextRef="#ctx0" brushRef="#br0" timeOffset="1427.8525">2994 3234 511 0,'0'0'50'0,"0"0"85"16,0 0-19-16,0 0-78 0,0 0-36 15,0 0-1-15,188-27 1 16,-112 20-2-16,5-1 0 15,-1-1 3-15,-1-3-1 16,-13 1 0-16,-11-1-2 16,-19-2 0-16,-11 1 2 15,-13 2 5-15,-9 1 102 16,-3 1-45-16,0 2-28 16,-3 0-13-16,-19 6-6 15,-14 1-17-15,-9 4 0 16,-10 16 0-16,-3 5 0 15,9 2 0-15,10 0-1 16,9-1-1-16,15-4 1 16,8-3 1-16,7-5-3 0,0 0 3 15,13-8 0-15,12-4 0 16,8-2 2-16,6 0 2 16,-1-13-1-16,-1-4 1 15,-12 2-1-15,-4 0 3 16,-9 3-2-16,-2 4 1 15,-7 5 13-15,-3 2 7 16,0 1-13-16,0 0-10 16,0 0-2-16,0 4-12 15,0 10-1-15,0 4 9 16,0 0 4-16,0-2 1 16,6-2 3-16,3-2-5 15,6-2 5-15,6-4-3 0,6-4-1 16,6-2-101-16,-5 0-287 15</inkml:trace>
  <inkml:trace contextRef="#ctx0" brushRef="#br0" timeOffset="1769.5448">3910 2847 936 0,'0'0'21'16,"0"0"-2"-16,0 0 51 15,0 0-8-15,0 0-24 16,0 0-9-16,-33-47-23 16,79 41-5-16,20-4 1 15,16-5-2-15,12-2 2 16,0-5-2-16,-3-1 0 15,-5 0 3-15,-11 2-3 16,-11-1 0-16,-18 5 0 16,-13 5 6-16,-16 3-4 15,-14 7-1-15,-3 0-1 16,0 2 0-16,-3 0-1 16,-30 8-92-16,-12 6-130 0,-10 3-430 15</inkml:trace>
  <inkml:trace contextRef="#ctx0" brushRef="#br0" timeOffset="2078.1152">4267 2762 879 0,'0'0'45'16,"0"0"91"-16,0 0-47 15,0 0-33-15,0 0-17 16,0 0-30-16,-26-36-9 15,26 36 0-15,0 9-14 16,0 20 11-16,0 7 2 16,3 11 2-16,0 3 1 0,-3-1-2 15,0-1 1-15,0-4 0 16,3-5-1-16,3-6 0 16,0-2-1-16,6-6 2 15,-2-6 1-15,2-2-1 16,2-5 0-16,-1-2-1 15,5-5-2-15,3-5-95 16,4 0-134-16,2-8-447 16</inkml:trace>
  <inkml:trace contextRef="#ctx0" brushRef="#br0" timeOffset="2978.4012">4517 3031 662 0,'0'0'135'0,"0"0"0"16,0 0-21-16,0 0-34 15,0 0-21-15,0 0-49 16,-36-54-10-16,30 74-19 16,-1 8 19-16,5 3 0 15,2 0 1-15,0-2 1 16,9-6-1-16,8-3-1 16,5-8 0-16,-1-3 2 15,1-6-1-15,4-3 1 16,2 0 3-16,-1-12-1 0,-5-3-2 15,-1-3 4-15,-6-4-1 16,-6-3-1-16,-1 1-2 16,-2 4 5-16,-6 1 17 15,0 8-3-15,0 3 1 16,0 5-7-16,0 3-5 16,0 0-10-16,-2 3-8 15,-10 21-8-15,-4 12 15 16,5 13 1-16,0 8-2 15,11 7 2-15,0 6 0 16,4 2 0-16,12 6 0 16,2 8-1-16,0-2 1 15,4 0 1-15,-2-4-1 16,2-7-2-16,-1-5 2 16,-10-3 2-16,-7-9-2 0,-4-9 0 15,-9-9 0 1,-21-12 4-16,-12-9-3 0,-11-5 1 15,-8-7-2-15,-4-5 0 16,0 0-10-16,4-11 9 16,11-10 1-16,4-7 2 15,15-5-2-15,8-6 0 16,10-8 3-16,13-3-2 16,0-7-1-16,22-4-4 15,17-4 3-15,10-3-1 16,14-7-14-16,4-4 2 15,6 0 8-15,-6 4 3 16,-9 8 2-16,-8 6-1 16,-9 3 2-16,-11 3 2 0,-12 7-2 15,-3 4 0 1,-12 5-3-16,0 8 5 0,-3 7-2 16,0 9 5-16,0 7-5 15,0 5-4-15,0 3 3 16,0 0 2-16,0 0-2 15,0 3-10-15,0 15-1 16,0 11 11-16,0 12-4 16,0 7 10-16,0 13-10 15,0 6 4-15,0 12 1 0,-3 7 1 16,0 10-1-16,3-1 0 16,0-3 0-16,0-6 0 15,0-14 0-15,0-9 0 16,0-13 0-16,0-11 1 15,0-13 0-15,0-11 1 16,0-8 0-16,0-7-1 16,0 0-1-16,0-19-82 15,0-21-294-15</inkml:trace>
  <inkml:trace contextRef="#ctx0" brushRef="#br0" timeOffset="3817.8416">4769 3230 578 0,'0'0'214'15,"0"0"-155"-15,0 0 29 16,0 0-27-16,0 0-49 16,0 0-1-16,129-137-3 15,-91 134-5-15,-5 3-1 16,-3 0 0-16,-5 6-2 15,-1 14 0-15,-9 5 0 16,-9 5-1-16,-6 4 1 16,0-1 0-16,-12 3 1 15,-12-6 0-15,-1-6 0 16,-1-5-1-16,7-8-3 16,6-5-3-16,6-3 4 15,6 0-1-15,1-3 3 0,0 0 2 16,0 0 3-16,12-6 0 15,3-8-4-15,12 2-1 16,1-5 1-16,8 0 0 16,3-2-1-16,10 0 1 15,0-3 0-15,-1 0 2 16,-2 0-1-16,-7 0 4 16,-10-2 15-16,-3 0-3 15,-11 0 4-15,-6-2 5 16,-6 2-24-16,-3 2 6 15,0 3-7-15,-18 7-2 0,-5 6 0 16,-7 6-3 0,-2 0 1-16,-2 12-4 0,0 10 1 15,-1 2 2-15,9 0 0 16,3 1 0-16,8-1 1 16,12-1 2-16,3-3-2 15,6-3 1-15,22-3 1 16,11-3 0-16,10-5 3 15,4-4-3-15,4-2 0 16,-1 0 2-16,-1-9-1 16,-3-10 1-16,-4-3-2 15,-8-4 8-15,-4-1-7 0,-13-2 5 16,-7 0-1 0,-7 3 1-16,-9 1-2 0,-4 4 0 15,-17 3-1 1,-5 6-3-16,-1 2-3 0,5 7-9 15,10 3-10-15,7 1-4 16,5 17 2-16,8 7 19 16,20 4 4-16,5 3 1 15,0-2-1-15,-5-1-1 16,-11-4 1-16,-4-3-1 16,-13-2 0-16,0-3 1 15,0 2 1-15,-30-1 2 16,-13 0 1-16,-11 0 4 15,-7-4-7-15,-2-2-129 16,5-10-325-16</inkml:trace>
  <inkml:trace contextRef="#ctx0" brushRef="#br0" timeOffset="4546.8756">2218 3916 652 0,'0'0'59'0,"0"0"-56"16,0 0-1-16,0 0 8 15,0 0 15-15,0 0-6 16,-43 9-11-16,57-6-3 16,35-3 13-16,33 0 62 15,43 0-19-15,48-11-29 0,39-4-6 16,40-2-7 0,21-2 0-16,12-1 0 0,6-2-2 15,-9 3-2-15,-14-2-5 16,-30 3-4-16,-24 2-1 15,-35 1 4-15,-36 1 0 16,-29 0-3-16,-37 0 0 16,-35 5 1-16,-24 2 3 15,-18 2 45-15,0 1-8 16,0 0-28-16,0 0-16 16,-4-1-3-16,-7 5-9 15,-1 0-30-15,0 0-26 16,2 0-119-16,3 0-332 15</inkml:trace>
  <inkml:trace contextRef="#ctx0" brushRef="#br0" timeOffset="42239.4364">2645 5182 572 0,'-5'3'13'0,"4"0"-12"16,1 0 0-16,0 0 8 16,0-1-4-16,0 1 4 15,0-3 5-15,0 2 12 0,0 0 0 16,0-1 4-16,0-1 24 15,0 0 14-15,4 0 42 16,4-11 7-16,4-14-66 16,4-8-33-16,4-10-9 15,2-4 3-15,2-12 4 16,4-7-7-16,5-13 2 16,6-11-9-16,7-4-1 15,4 2 2-15,3 7-3 16,-4 14 2-16,-10 18 0 15,-9 16 1-15,-9 14-3 16,-6 12-2-16,-6 8 2 16,7 3 0-16,4 0-2 0,2 10 2 15,3 14 0 1,-2 2 0-16,2 0-1 0,-4 1 1 16,-2-2 1-16,-1-9-1 15,-9-4 1-15,-3-7-1 16,-4-2 0-16,2-3 1 15,-4 0 3-15,0 0 4 16,0-10-1-16,0-7-6 16,-4-1-1-16,-1-1 2 15,-4 4-2-15,-7 2 0 16,-1 4 1-16,-8 3-1 16,-5 6-1-16,-6 0-3 0,-4 3 3 15,3 13-1-15,1 7 1 16,0 3 0-16,0 5 1 15,-2 1-2 1,5 2 2-16,3 2 0 0,0 1 0 16,5 4-4-16,5 2 4 15,4 3 0-15,4 3-1 16,8-2-1-16,4-2 2 16,0-4 0-16,4-1 0 15,8-5-2-15,4-3 2 16,4-2 0-16,5-6 0 15,12-6 0-15,2-6 1 16,8-7-1-16,9-5 3 16,4 0-3-16,4-14-7 15,0-4-95-15,-4 0-57 0,-14 1-191 16</inkml:trace>
  <inkml:trace contextRef="#ctx0" brushRef="#br0" timeOffset="42974.6107">3552 4886 556 0,'0'0'75'16,"0"0"49"-16,0 0-35 0,0 0-6 16,0 0-21-1,0 0 1-15,0-115-29 0,-12 96 10 16,-7 2-14-16,-8 6-19 15,-3 7 0-15,-4 4 4 16,-5 4-15-16,-3 18 2 16,2 10-2-16,7 1 0 15,5 1-2-15,11 2 0 16,8-4 2-16,9-3 0 16,0-4-1-16,6-6 1 15,14-2 0-15,5-7 1 16,5-6 0-16,0-4 1 15,-2-4 1-15,-1-11 0 16,-5-7 0-16,-5 2-2 16,-1 0 3-16,-7 4-3 0,-6 9 3 15,-3 0 3 1,0 7-3-16,0 0-4 0,3 0-3 16,0 13-7-16,0 5 10 15,6 4 0-15,2-5 0 16,6-4 1-16,0 1-1 15,-1-8 1-15,2-5 0 16,0-1 0-16,4-2 1 16,-2-20 3-16,2-5-4 15,-3-7 0-15,-5-9 2 16,-1-9-3-16,-1-9 3 16,-1-5-1-16,-4 0-1 0,-4 2 1 15,-3 11-1 1,0 8 3-16,-3 12 1 0,-6 12 3 15,0 9 0-15,2 10 9 16,5 2-7-16,-4 7-10 16,-4 22-9-16,1 11 7 15,9 10 2-15,0 7-4 16,0 7 3-16,0 3 2 16,12 0-1-16,1-5 0 15,-1-8 1-15,6-5 3 16,-6-7-3-16,1-8-1 15,1-4 1-15,-2-10-3 16,1-4 2-16,-5-9-35 16,-4-5-57-16,-4-2-178 15,0-9-416-15</inkml:trace>
  <inkml:trace contextRef="#ctx0" brushRef="#br0" timeOffset="44880.4827">3513 4988 764 0,'0'0'27'16,"0"0"21"-16,0 0 42 15,0 0-48-15,0 0-23 16,0 0-19-16,154-29 2 16,-87 20 0-16,6-2 0 15,0-3 3-15,-3-5-4 0,-9-1-1 16,-13-2 0-16,-9-1 1 15,-9-1 4-15,-14 3 7 16,-7 5 63-16,-6 2-22 16,-3 0-16-16,0 3-19 15,-15 5-6-15,-15 6-12 16,-7 2-3-16,-6 22 3 16,-2 6-1-16,4 3 1 15,11 0 0-15,10-4-2 16,10-2 2-16,10-6-1 15,0-2-2-15,19-3 1 16,11-7 1-16,7-3 1 16,8-6 3-16,4 0-2 0,2-8 1 15,-2-9-1 1,-8 0-1-16,0-5 1 0,-8-3 2 16,-6 1-2-16,-2 1 0 15,-7 5 0-15,-6 2 0 16,-3 4-1-16,-2 5 0 15,-4 3 0-15,0 2-3 16,5 2-22-16,1-1-28 16,10 0 12-16,2-1 14 15,6-1-1-15,3 1-4 16,-1-4 20-16,-6 0 9 16,-7-1 3-16,-2 0 0 0,-7 2 1 15,-5-3 1-15,-2 2 8 16,0 1 38-16,0 0 1 15,-6 2-16-15,-17 3-11 16,-10 2-11-16,-13 16-11 16,1 9 0-16,-4 4 0 15,9 3-1-15,3-1 1 16,14-2 0-16,7-6-2 16,12-3 0-16,4-8-1 15,0-3 2-15,17-5 1 16,13-6 0-16,12 0 3 15,-1-10 0-15,3-11-5 16,-10-1 4-16,-4-3-1 0,-5-1 0 16,-5-2 3-1,-2 1-2-15,-6 5 4 0,-3 5 10 16,-5 7 13-16,-4 5-13 16,0 5-5-16,0 0-8 15,0 0-3-15,0 17-8 16,0 12 7-16,-6 12 0 15,-6 9 2-15,0 7-1 16,-1 6 0-16,10 1 1 16,0 1-1-16,3-1 0 15,0-3 0-15,0-6-1 16,9-2 1-16,-2-6 0 16,-4-6 0-16,0-5 1 15,-3-5 1-15,0-7-2 0,0-4-2 16,0-3 2-16,-19-6 4 15,-1-3-3-15,-9-8 3 16,-1 0 0-16,3 0-3 16,0-10 2-16,0-6-2 15,5-5 1-15,4-4 0 16,8-3-2-16,8-5 3 16,2-3-3-16,6-6 0 15,18-1 0-15,12-6 0 16,10-5-2-16,5 4 2 15,1-3 0-15,3 0 4 16,0 5-4-16,-3 1 0 16,-7 2 2-16,-2 4-2 15,-7 5 1-15,-12 7-1 16,-9 5 1-16,-6 14 0 0,-9 3 1 16,0 4-2-16,0 3 0 15,0 5-2-15,-3 10-7 16,-9 8 7-16,6 1 1 15,3-3 1-15,3-3 0 16,0-2-3-16,9-5 2 16,9-4-4-16,6-5-1 15,-2-2-5-15,-1 0-1 16,-6-6 2-16,-6-7 7 16,-2-1 2-16,-7-3 1 0,0 2 0 15,0-2 0-15,-13 1 0 16,-2 2-5-16,-6 0 4 15,-1 1 0-15,-2 3 0 16,9 2 0-16,3 4 1 16,5 0 2-16,3 1-2 15,4 0 0-15,0-2-3 16,17 2-11-16,8-3-10 16,8 1 13-16,0 0 6 15,0 3-2-15,-2 2 7 16,2 0-1-16,3 0 2 15,-2 12-2-15,-1 8-4 16,-3 0 4-16,-5 7 0 16,-7 2-4-16,-6 0-1 15,-7 0 6-15,-5-1 0 0,0-8 1 16,0-5-1 0,0-3 0-16,-9-4 1 0,-5-3 2 15,-4-1-3-15,-1-4 1 16,3 0 0-16,6 0 2 15,0-12-1-15,6-4 0 16,4-4-1-16,0-4-2 16,14-4 2-16,12-3-1 15,2 0 0-15,2 4 0 16,-3 8 0-16,-8 7 0 16,-4 7-1-16,-3 5-1 15,0 0-2-15,1 12-1 0,4 8 2 16,-4 9 3-16,2 2 0 15,-3-1 1-15,0-2-1 16,-3-3 0-16,-3-4 0 16,4-4 1-16,-8-5-1 15,2-3-2-15,-4-6 1 16,3-3-77-16,-3 0-9 16,8-9 36-16,2-13-79 15,5-2 83-15,1-3 45 16,1-3 2-16,-1 2 0 15,-5 0 1-15,-2 1 7 16,-6 7 13-16,1 5 47 16,-4 4-37-16,0 3-18 0,0 8-7 15,0 0-1 1,0 0-5-16,0 0-18 0,3 0-237 16</inkml:trace>
  <inkml:trace contextRef="#ctx0" brushRef="#br0" timeOffset="45976.5575">5943 4841 631 0,'0'0'78'16,"0"0"40"-16,0 0-40 0,0 0-17 15,0 0-18 1,0 0-32-16,-152-44-4 15,125 68-5-15,3 5-1 0,6 2-1 16,6 1 0-16,12-3-1 16,0 2 1-16,9-6 0 15,15-3 1-15,4-6 0 16,4-6-1-16,11-7 3 16,-1-3-3-16,1-4 2 15,-7-15 1-15,-2-4-2 16,-11-2 2-16,0-3 0 15,-6 3-1-15,-1 2 2 16,-7 3 1-16,-6 8 2 0,-3 3-4 16,0 5 0-1,0 2-2-15,0 2-1 0,0 0 0 16,2 0-10-16,8 0-14 16,-1 6-4-16,6 0-7 15,-1-2 7-15,5-3 12 16,3-1 11-16,-4 0 5 15,-3 0 0-15,-2 0 1 16,-9-1 0-16,-2-5 2 16,-2-1 37-16,0-1 8 15,0 3-16-15,-6 3-10 16,-16 2-16-16,-8 0-6 16,-9 5-1-16,-5 12-5 15,4 2 6-15,5 3 0 0,8-3 2 16,11 1-2-16,10-6-3 15,6-3 0-15,0-2 3 16,6-2 0-16,16-5 0 16,11-2 2-16,3 0 1 15,1-9-2-15,-10-1 1 16,-6-2 0-16,-8 2-1 16,-4 5 2-16,-6 3-3 15,-3 2 4-15,0 0-4 16,0 2-6-16,0 12 0 15,0 3 6-15,0-2 0 16,0-3 0-16,6 0 0 16,1-4 1-16,10-8-1 15,-2 0 0-15,12 0 4 16,1-12 4-16,2-8 17 0,0-6-5 16,1-3 2-16,2-8 7 15,0-9-5-15,-2-9-3 16,3-8-13-16,-11-10-2 15,-1 0 6-15,-13-1-9 16,-9-1-2-16,0 4 1 16,-28 1 1-16,-21 7-3 15,-10 7-4-15,-8 6 3 16,6 11-14-16,12 13 7 16,10 9-3-16,15 9 4 0,5 8 4 15,5 0-9 1,8 20 5-16,-4 7 3 0,6 6 4 15,4 6-1-15,0 2 1 16,20 6-4-16,13 2 4 16,0 8 0-16,0 4 0 15,1 6-1-15,-1 8 2 16,-3 5-2-16,-5 4 3 16,5 1-4-16,-5-7 2 15,5-5 0-15,0-4 0 16,-8-6 1-16,1-7 0 15,-7-7-2-15,-11-12 0 16,2-10 1-16,-6-7 2 16,-1-6-2-16,0-11-157 15,0-3-306-15</inkml:trace>
  <inkml:trace contextRef="#ctx0" brushRef="#br0" timeOffset="48030.3387">7415 4872 526 0,'0'0'45'0,"0"0"-6"16,0 0-20-16,0 0-2 16,0 0 24-16,0 0 19 0,0 23-2 15,0-23-18 1,0 0 1-16,0 0 44 0,0 0 17 15,0 0-12 1,0-3-37-16,0-11-35 0,0-6-11 16,0-4-7-16,0-3 3 15,12-3-2-15,12-5 8 16,1 3-9-16,2 5 1 16,-6 9 1-16,-3 12-2 15,-10 6-6-15,1 9 0 16,2 23 0-16,-1 10 6 15,4 4 0-15,-2-3 1 16,-2-2 4-16,4-7-5 0,-2-6 0 16,-4-8 0-1,0-7-4-15,-4-7 4 0,-2-5 0 16,-1-1 4-16,6 0 2 16,6-15 3-16,2-7 0 15,6-7-2-15,1-1-5 16,1-4-1-16,2 1 1 15,-5 7 1-15,-4 7-3 16,-6 7-2-16,-4 9 2 16,-6 3 0-16,0 6-6 15,1 17-1-15,1 6 6 16,1 3 2-16,1-2-3 16,3-5 8-16,3-4-10 15,-1-4 8-15,0-6-3 0,6-6-1 16,3-5 0-16,12 0 2 15,0-5 1-15,5-15 0 16,-2 1-2-16,-9-5 2 16,0-3-1-16,-1-4 1 15,-1 4 3-15,-6 4-6 16,-9 6 2-16,-3 6 3 16,-4 7 1-16,0 1-4 15,0 3-2-15,0 0-4 16,-5 10-5-16,-7 9 9 15,2 4 0-15,5-4 0 16,5 1 0-16,0-3 0 16,0-3 0-16,15-4-1 15,4-4 1-15,11-3 0 16,2-3 4-16,5 0-3 0,-4-6 0 16,-3-4 0-16,-12 1-1 15,-9 1 1-15,-6-1 1 16,-3-5-2-16,0 4 0 15,-23 0-4-15,-7-3-6 16,-1 2-6-16,-2-1 3 16,3 2 6-16,12 1 6 15,5 2 1-15,7 2-1 16,6-2 2-16,0 1-2 16,0-1 3-16,0-2-4 0,15 0 1 15,8-2-3 1,6 2-1-16,1 1 5 0,-3 5-1 15,1 3 0 1,-6 0 0-16,5 6-1 0,-5 8 0 16,1 6 0-16,-4 4 0 15,-2 3 0-15,-4 2 0 16,-1-3 4-16,-8 1-4 16,1-4 2-16,-2-6 0 15,-3-7 0-15,1-5 0 16,4-2 1-16,-5-3 0 15,0 0 1-15,3 0 31 16,3-12 10-16,6-8-34 0,-1-3-7 16,5-4 1-16,-4 1-1 15,4-2-1-15,-2 6 0 16,-1 5 0-16,-4 9 1 16,-2 4-2-16,-7 4-4 15,0 0 3-15,3 3-7 16,1 14 0-16,6 3 8 15,-4 3 0-15,1-2-3 16,-1-3 3-16,-1-1 5 16,3-4-4-16,-2-4-1 15,1-4 0-15,0-2 0 16,-1-1 1-16,6-2 0 16,2 0 0-16,6-15 7 15,-2-2-7-15,0-4 0 0,-3-1 4 16,1 0 11-16,-2-3-7 15,-1 4-9-15,-4 4 9 16,-6 7-8-16,0 5 3 16,-3 3-4-16,0 2-2 15,0 2-8-15,2 12-1 16,-2 6 9-16,4 4 2 16,-1-2 2-16,-1 2-2 15,8-3-1-15,-4-4 1 16,3-2 0-16,4-5 1 15,0-2-1-15,7-7 2 16,0-1-2-16,8 0 5 16,-6-4-2-16,2-11-3 0,-9-2 7 15,0-1-5 1,-3-5-2-16,1-1 3 0,-4-4-1 16,-1 1 0-16,-5 5-2 15,0 4 0-15,-3 7 4 16,0 6-1-16,0 5-3 15,0 0-3-15,0 3-9 16,0 16-1-16,0 5 13 16,-3 2-1-16,0-1 0 15,3 0 1-15,0-4 0 16,0-3-3-16,15-4 3 16,2-3-6-16,6-5-55 0,0-6-9 15,6 0-152-15</inkml:trace>
  <inkml:trace contextRef="#ctx0" brushRef="#br0" timeOffset="48193.7294">9350 4538 830 0,'0'0'29'16,"0"0"33"-16,0 0-21 15,0 0-41-15,0 0 0 16,0 0-342-16</inkml:trace>
  <inkml:trace contextRef="#ctx0" brushRef="#br0" timeOffset="49393.3986">9266 4758 874 0,'0'0'15'16,"0"0"86"-16,0 0-13 15,0 0-14-15,0 0-27 16,0 0-33-16,39-103-8 16,-28 100-6-16,0 3 0 15,-1 0 1-15,3 16-1 0,0 11-1 16,-4 0 0-16,3 3 2 15,-6 0 1-15,-3-3-2 16,3-3 0-16,0-7 2 16,1-2-2-16,-3-5 1 15,1-5 0-15,-4-4 0 16,6-1-1-16,1 0 7 16,6-6-1-16,6-11-6 15,-1-7 6-15,-1 0 2 16,6-6-1-16,-4-1 0 15,3-1-4-15,-4 3 0 16,-2 7-2-16,-11 10 2 16,0 4-3-16,-6 8 0 0,0 0-1 15,0 3-3 1,0 16-6-16,0 9 8 0,0 1 2 16,0 3 1-16,0-2 1 15,0-3-2-15,4-3 0 16,7-2 0-16,8-5 0 15,5-5 1-15,9-2-1 16,1-6 2-16,3-4-2 16,-4 0 2-16,-3 0-1 15,-7-8 2-15,-5-7-1 16,-1-5 0-16,-8-2-1 16,-6-2 1-16,-3 3-1 0,0 0-1 15,0 4 0-15,-15 1 0 16,-9 9-6-16,5 2-13 15,-7 5-11-15,7 0 13 16,-4 10-12-16,6 5 10 16,5 5 10-16,6-3-5 15,6-1-6-15,0-2 5 16,0-5 6-16,6-3 0 16,13-2 6-16,1-1 2 15,2-3 1-15,-4 0 0 16,-6 0 0-16,-3 0 0 15,-3-3 1-15,-4 3 2 16,0 0 5-16,-2 0-8 0,4 0 0 16,1 0 0-1,2 5 0-15,7 2 0 0,-5-2 0 16,1-2 0-16,7-1 1 16,-2-2-1-16,4 0 0 15,2-2 0-15,-6-9 3 16,3-5 3-16,0-5 13 15,-4-2-2-15,2-9 9 16,-1-6-5-16,1-11-2 16,2-2-12-16,-6-10-5 15,1 0 2-15,-6-3-4 16,-5-1 3-16,-2 1-3 16,-5 5-2-16,-15 5 1 15,-6 8-2-15,1 10-3 0,-5 7-4 16,0 8 0-16,5 6 1 15,-1 5-2-15,6 8-2 16,2 2 0-16,0 2-12 16,9 17 4-16,2 8 11 15,7 9 7-15,0 7 1 16,19 7 2-16,8 6 0 16,2 4 0-16,3 5 4 15,-2 1-8-15,-2 4 7 16,-2 6-6-16,2-1 5 15,-7-1-3-15,3-2 1 16,-2-12-1-16,-9-7 0 0,1-4 1 16,-6-10 0-16,6-5 0 15,-7-9 0 1,1-11 1-16,0-5-1 0,-5-4-1 16,4-5-73-16,5-5-128 15</inkml:trace>
  <inkml:trace contextRef="#ctx0" brushRef="#br0" timeOffset="49635.7503">11007 4512 722 0,'0'0'230'0,"0"0"-209"0,0 0 59 16,0 0-4-16,0 0-57 15,0 0-19-15,29-20 0 16,-9 28-1-16,-10 4-129 16,-7 0-366-16</inkml:trace>
  <inkml:trace contextRef="#ctx0" brushRef="#br0" timeOffset="49816.8028">10958 4959 692 0,'0'0'38'0,"0"0"-20"15,0 0-1-15,0 0 70 16,0 0-66-16,0 0-17 15,7 0-4-15,6-5-128 16</inkml:trace>
  <inkml:trace contextRef="#ctx0" brushRef="#br0" timeOffset="50035.6494">11056 4763 748 0,'0'0'47'0,"0"0"12"15,0 0 56-15,0 0-65 16,0 0-45-16,0 0-4 16,153-17 2-16,-127 17-3 15,-11-5-127-15,-9-2-245 16</inkml:trace>
  <inkml:trace contextRef="#ctx0" brushRef="#br0" timeOffset="54907.8335">12491 4279 528 0,'0'0'96'0,"0"0"31"0,0 0-13 16,0 0-23 0,0 0-21-16,0 0-14 15,0 0-13-15,-30-52-30 16,2 83-12-16,-21 17-2 0,-13 14 2 15,3 2 0-15,11-1 2 16,18-5-3-16,17-2-1 16,13-3-1-16,0-3 2 15,20-11 4-15,15-7-4 16,7-13 1-16,10-10 2 16,1-9-1-16,0 0 2 15,-8-12-1-15,-7-12 3 16,-5-5-2-16,-3-2 0 15,-8-5 2-15,-2 9-2 16,-8 7 10-16,-7 8 4 16,-5 9 23-16,0 3-19 15,0 0-20-15,-11 7-2 0,-6 14-9 16,2 5 9-16,8 3-1 16,7-2-2-16,0-3 3 15,15-6 0-15,12-5 1 16,6-7 0-16,6-6-1 15,-1 0 2-15,-2-1 3 16,-6-11-5-16,-10-4 0 16,-8 0 2-16,-9-2-1 15,-3-2-1-15,-3 3-7 16,-16 0-8-16,-15 1-5 16,-2 3 10-16,2-2 2 15,1 1-1-15,9 8 9 0,12 2 0 16,6 1 0-16,6-1 0 15,3 1 0-15,27-3-3 16,6-1 1-16,9 1 2 16,4-1-1-16,-3 0-3 15,-5 0 8-15,4-4-4 16,-3 2 0-16,-6 0 0 16,-9-1 1-16,-10 5-1 15,-5 0 0-15,-7 2 0 16,-4 2 1-16,-1 1-1 15,0 0-6-15,0 6-1 0,0 12 6 16,0 8 1-16,0 3 0 16,0-1-1-1,0 3 0-15,4-1 1 0,15-5 2 16,3-2 0-16,12-7-2 16,5-9 1-16,6-4 0 15,1-3 0-15,-2 0 1 16,-11-15-1-16,-8-5 4 15,-7-5-2-15,-6-5 1 16,-6 2-2-16,-2 0 0 16,-4 5 0-16,0 5-1 15,0-1 6-15,-8 6-2 16,3 2 4-16,-1 5-2 16,3 3-5-16,3 3 2 0,-3 0-2 15,3 0-2-15,0 0-8 16,-4 4-1-16,0 13 8 15,1 4 1-15,0 4 0 16,3 1-1-16,0-2 1 16,0 1 1-16,0-2-1 15,1-3 0-15,12-3 0 16,-5-2 0-16,5-3 0 16,4-3-38-16,3-4-100 15,-1-5-80-15,1 0-141 16</inkml:trace>
  <inkml:trace contextRef="#ctx0" brushRef="#br0" timeOffset="55334.2599">13527 4657 494 0,'0'0'60'0,"0"0"49"15,0 0 13-15,0 0-18 16,0 0-38-16,0 0-30 16,3-87-8-16,8 82-7 15,-2 3-9-15,4 2-6 16,4 0-6-16,2 4 0 15,0 13 0-15,1 3 0 16,-5 4 0-16,-4 5 2 16,-1-3 1-16,-7-1-2 15,0-1 1-15,-3-10 1 16,0-2 0-16,0-7 3 16,0-2 4-16,0-3 10 15,-3 0 5-15,3 0-1 0,-3-8-12 16,0-9-10-1,3-6 1-15,0-4-1 0,0 1-1 16,3-1-1-16,9 2-1 16,2 8-1-16,-3 7 2 15,1 8 0-15,-6 2-4 16,4 0-4-16,5 2 6 16,2 12-1-16,-1 4-2 15,-1 6 5-15,0 2 3 16,-3 1-3-16,-7-2 0 15,0-6 0-15,-3-1 0 16,-2-6-4-16,0-3-133 16,0-9-163-16</inkml:trace>
  <inkml:trace contextRef="#ctx0" brushRef="#br0" timeOffset="55614.3192">14130 4271 144 0,'0'0'827'16,"0"0"-800"-16,0 0 84 15,0 0-26-15,0 0-52 16,0 0-33-16,-37-14-11 16,37 56 11-16,0 12 0 0,0 7 1 15,0 0-2-15,0 3 4 16,0-4-2-16,6-2-1 15,0-8 0-15,0-6 0 16,2-7 5-16,-2-11-5 16,4-6 0-16,-1-7-17 15,-2-5-138-15,-6-8-232 16</inkml:trace>
  <inkml:trace contextRef="#ctx0" brushRef="#br0" timeOffset="56075.7587">14079 4632 600 0,'0'0'72'16,"0"0"28"-16,0 0-2 0,0 0-6 15,0 0-37-15,0 0-18 16,20-109-11-16,11 104-23 16,8 5-2-16,2 0 2 15,0 11-2-15,-6 10-1 16,-8 6-1-16,-4 7 0 15,-11 3 1-15,-5-2 0 16,-6-6 0-16,-1-7 4 16,0-5-4-16,-2-5 3 15,-12-3-1-15,0-4 1 16,0-2 2-16,2-3 3 16,2 0-4-16,4-5 2 15,0-12 0-15,3-4-5 0,3-8 0 16,0-3 1-16,9-2-2 15,11-1-1-15,9 7 1 16,-1 5-1-16,-3 8 1 16,-4 8 0-16,-7 6-1 15,-5 1-2-15,1 1-4 16,3 15 3-16,0 7 2 16,-4 4 2-16,1 1-1 15,0-1 0-15,0-4 2 16,0-5-3-16,-1-6 4 15,-2-3-4-15,1-5-46 16,-1-4-120-16,1 0-329 16</inkml:trace>
  <inkml:trace contextRef="#ctx0" brushRef="#br0" timeOffset="56225.9824">14680 4524 800 0,'0'0'17'0,"0"0"-13"16,0 0-4-16,0 0-3 15,0 0-297-15</inkml:trace>
  <inkml:trace contextRef="#ctx0" brushRef="#br0" timeOffset="56867.3972">14690 4703 669 0,'0'0'40'0,"0"0"14"0,0 0-13 16,0 0 73-16,0 0-44 16,0 0-24-16,72-20-39 15,-33 5-3-15,-4 4 3 16,-9-6-2-16,0-5 3 15,-7 3 4-15,-5-4 7 0,-2 0-11 16,-6 3-3 0,-2 1-2-16,-4 6 0 0,0 7-3 15,-2 6 0-15,-18 0-1 16,-10 5-5-16,-3 16 0 16,2 6 2-16,1 4 2 15,10 3 1-15,8-2 0 16,5-1 1-16,7-7-2 15,0-3 2-15,0-7 0 16,15-3 0-16,7-8 0 16,5-1 1-16,6-2 0 15,3 0-1-15,0-14 1 16,4-6-1-16,-9-2 1 16,0-5-1-16,-7 1 1 15,-3-3-1-15,-9 6 1 0,-6 0-1 16,-6 6 0-16,0 3 0 15,-23 4-15-15,-5 4-26 16,-1 6 8-16,5 0 26 16,9 0 1-16,9 15-8 15,6 7 6-15,0 7-9 16,2 3-26-16,15 4 7 16,2-2 9-16,0-5-29 15,-6-3 37-15,-6-3 6 16,-2-7 13-16,-5 1 0 15,0-5-2-15,0 1-2 16,0-4 4-16,-11-1 3 16,-6-1-3-16,-2 0 11 0,2-1-7 15,5-4-4-15,-2-2-501 16</inkml:trace>
  <inkml:trace contextRef="#ctx0" brushRef="#br0" timeOffset="57073.4573">15456 4970 996 0,'0'0'6'0,"0"0"-6"15,0 0 0-15,0 0 6 16,0 0 2-16,0 0-4 15,-176 151-4-15,124-124-5 16,-3-10-471-16</inkml:trace>
  <inkml:trace contextRef="#ctx0" brushRef="#br0" timeOffset="59373.9369">15993 4497 696 0,'0'-22'18'15,"0"5"67"-15,0 0 26 16,0 5-14-16,0 7-19 0,0 2-15 16,0 3-32-1,0 0-31-15,0 13-5 0,-1 19 1 16,-2 16 4-16,3 22 4 16,0 11-1-16,0 9 3 15,0 3-2-15,0-4-1 16,0-9 0-16,6-7-2 15,2-11 1-15,0-13-2 16,-6-9 2-16,-2-5 1 16,0-11 0-16,0-6-1 15,0-7-2-15,0-11-54 16,0-4-5-16,0-24-295 16</inkml:trace>
  <inkml:trace contextRef="#ctx0" brushRef="#br0" timeOffset="59668.0267">15934 4572 990 0,'0'0'13'0,"0"0"-4"15,0 0 18-15,0 0 27 16,0 0-42-16,0 0-5 15,79-86-7-15,-49 101 0 16,-6 8-2-16,-8 6 2 16,-6 4 0-16,-9-2 0 0,-1-3 2 15,0-2-1 1,-17-1 0-16,-10-3 3 0,-6 2-1 16,-4-3-3-16,0-4-55 15,15-5-39-15,14-8-63 16,8-4-153-16</inkml:trace>
  <inkml:trace contextRef="#ctx0" brushRef="#br0" timeOffset="59866.5054">16356 4548 656 0,'0'0'44'0,"0"0"36"0,0 0 22 16,0 0-25-16,0 0-44 15,0 0-19-15,3-73-9 16,-3 73-4-16,0 0-1 16,0 0-3-16,-6 0-72 15,-10 9-128-15,-7-1-314 16</inkml:trace>
  <inkml:trace contextRef="#ctx0" brushRef="#br0" timeOffset="60861.536">16141 4695 810 0,'0'0'13'16,"0"0"-4"-16,0 0-3 15,0 0 45-15,0 0-42 16,0 0-8-16,189-77 1 16,-131 59 3-16,-5 2-5 15,-19-3 0-15,-9 0 4 16,-13-1 1-16,-10 1 2 16,-2-2 1-16,0 2-1 15,-2 3-6-15,-11 6 0 16,-13 6 0-16,-6 4-2 0,-7 8-8 15,-1 14 7-15,4 6-1 16,7 1 2-16,10 2-2 16,6 0 2-16,7-4-1 15,6 2 0-15,0-8 1 16,9-5 1-16,16-2 1 16,16-11 0-16,13-3 6 15,13-3-5-15,0-12-2 16,-2-4 1-16,-10 2-1 15,-12-4 1-15,-5-1 2 16,-9 0 1-16,-5 4 10 16,-9 1 2-16,-10 4 17 0,-5 4 17 15,0 1-20 1,0 5-6-16,-1 3-10 0,-15 0-14 16,-4 12-4-16,1 8 0 15,4 2 4-15,13 1 0 16,2-3-4-16,0-2 3 15,19-5 1-15,11-7 1 16,2-4 0-16,9-2-1 16,0 0 1-16,-5-12-1 15,-11 0 2-15,-9 0-1 16,-8-4 2-16,-8 0 0 16,0-1-2-16,0-1 0 0,-11 0-1 15,-10 3 2 1,-2 3-2-16,-1 1-1 0,4 3-1 15,4 3 2-15,9 0-1 16,3 4 0-16,4 0-1 16,0-1-9-16,18-1-4 15,8-2 1-15,11-2 5 16,1-1 1-16,1-2 8 16,-12-1-1-16,0-1 1 15,-4 2 0-15,-3 1 3 16,-8 3 0-16,-5 1 7 15,0 4 12-15,-5 1-5 16,1 0-11-16,2 11-6 16,1 15-10-16,1 14 10 15,2 10 3-15,0 11 2 0,0 9 4 16,0 5 3-16,-6 4-1 16,6-3-3-16,1-7-3 15,1-3 0-15,1-8-2 16,-3-7 0-16,-2-11 2 15,-1-10-3-15,-2-10 2 16,-2-8-1-16,1-10-3 16,-2-2-1-16,-1-5-67 15,0-21-163-15,0-13-415 16</inkml:trace>
  <inkml:trace contextRef="#ctx0" brushRef="#br0" timeOffset="61120.0614">17161 4470 874 0,'0'0'13'0,"0"0"47"16,0 0 21-16,0 0-44 16,0 0-30-16,0 0-4 15,121-65-3-15,-92 88 0 16,-9 7 0-16,-7 4 0 15,-13 8 0-15,-3-3 0 0,-20-1 3 16,-12-4 2 0,0-5-3-16,4-5-2 0,6-7-24 15,10-11-96 1,15-6-156-16</inkml:trace>
  <inkml:trace contextRef="#ctx0" brushRef="#br0" timeOffset="61590.8019">17565 4216 900 0,'0'0'40'0,"0"0"24"16,0 0 30-16,0 0-46 16,0 0-48-16,0 0-15 0,-6 54 15 15,6-3 1-15,0 2-1 16,17 1 1-16,6-7 1 15,7-1-1-15,5-10-1 16,3-6 0-16,3-10 1 16,4-9 0-16,1-9 3 15,-1-2-2-15,-5-3 0 16,-11-15 3-16,-3-7-2 16,-10-1 4-16,-3-4-5 15,-7 0 1-15,-6 5-1 16,0 5-2-16,-4 6 4 15,-14 9-4-15,1 5-2 16,-2 0-6-16,3 17 6 0,7 5-5 16,8 3 3-1,1 1 4-15,9-4 0 0,24-2 0 16,6-6 2-16,15-4-2 16,13-6 1-16,4-4 0 15,-1 0 0-15,-4 0 0 16,-13 0-1-16,-11 0 1 15,-20-4-1-15,-10 1-84 16,-12-2-50-16,-2 0-113 16,-21-2-340-16</inkml:trace>
  <inkml:trace contextRef="#ctx0" brushRef="#br0" timeOffset="63773.6921">18651 4548 549 0,'0'0'57'16,"0"0"100"-16,0 0-49 15,0 0-22-15,0 0-23 16,0 0-42-16,4-20-21 0,-4 30-8 16,-3 14 8-1,-11 7 1-15,-7 4 4 16,-8 3-1-16,-4-1-4 16,1-3-47-16,2-5-85 0,7-13-214 15</inkml:trace>
  <inkml:trace contextRef="#ctx0" brushRef="#br0" timeOffset="64520.1561">18912 4570 744 0,'0'0'13'0,"0"0"-1"0,0 0 13 16,0 0-12-16,0 0-8 16,0 0-5-16,208-69 5 15,-163 52-3-15,-12-3 4 16,-9-2-6-16,-9-3 9 16,-7 3 1-16,-8 1-3 15,0 4 43-15,-3 5 9 16,-20 3-38-16,-12 9-9 15,-10 0-11-15,-10 16-1 16,0 10 0-16,1 4 0 16,13 1 0-16,10-2-4 0,14-1 0 15,16-7 1-15,1-3 2 16,9-3 1-16,21-10 0 16,10-4 1-16,9-1 2 15,1-3 0-15,-3-11 2 16,-8-1-3-16,-9-2 4 15,-6-2 1-15,-3-2 16 16,-5-1 15-16,0 2-6 16,-8 3-10-16,-2 7 1 15,-4 4 13-15,-2 5-10 16,0 1-17-16,0 0-9 16,0 7-8-16,0 23 0 0,-8 15 8 15,0 18 0-15,-3 14 5 16,9 9-5-16,2 3 4 15,0-5-2-15,2-6-2 16,16-6 1-16,-1-7-1 16,1-7 1-16,0-7 4 15,-3-10-2-15,-6-7-1 16,-8-5 0-16,-1-2-2 16,-13-5 1-16,-18-3 8 15,-6-5-7-15,-9-6 4 16,1-3-1-16,-1-5-4 15,2 0 4-15,7-13-4 16,5-10 3-16,10-7 0 16,11-3-4-16,11-6 0 15,0-5 0-15,25-6 0 0,10 1-2 16,6-1-45-16,4 3-48 16,1 0-105-16,-1 2-281 15</inkml:trace>
  <inkml:trace contextRef="#ctx0" brushRef="#br0" timeOffset="65389.195">19465 4606 560 0,'0'0'27'15,"0"0"43"-15,0 0 56 0,0 0-27 16,0 0-63-16,0 0-30 16,67-65-3-16,-46 48 4 15,-7 0-2-15,-5-1 3 16,-3 4 5-16,-6-5 6 16,0 2 4-16,-6 2-4 15,-9 3-6-15,-4 5-5 16,-5 5-7-16,-2 2-1 15,-4 2 0-15,2 17-2 16,3 5-1-16,7-2 1 16,6 3-2-16,6-3 1 0,6 0 0 15,0-1 3-15,3-2 0 16,17-5 0-16,6-1 0 16,10-6 3-1,12-2-1-15,1-5 1 0,-3 0 3 16,-3 0-6-16,-8-12-40 15,-9-1-74-15,-7 2-66 16,-9-1 29-16,-9 4 59 16,-1-1 57-16,0-2 35 15,0 3 2-15,-8-3 20 16,2 0 44-16,-1 2 12 16,1 1 20-16,2-3-20 15,-3 0-9-15,5-1-13 16,2 2-24-16,0 4 7 0,0 2 1 15,0 2-8-15,0 2-14 16,0 0-9-16,0 0-7 16,10 2-2-16,7 11 0 15,5 8 0-15,1 2 2 16,-1 3-2-16,1 0 1 16,-7 0 0-16,-3-6 0 15,-5-6-1-15,-4-4 0 16,1-6 1-16,-5-3 1 15,0-1 2-15,0 0 9 16,0 0 14-16,0-7 47 16,0-8-64-16,0-4-8 15,3-2 0-15,1 1-1 0,4-3-1 16,2 0 1-16,3 4-1 16,-2 2 1-16,-1 7-1 15,-7 7 0-15,-1 3 0 16,1 0-2-16,3 5-11 15,3 12 9-15,3 5 4 16,-6 0 1-16,4-1-1 16,-1-1 0-16,0 1 1 15,-3-4-1-15,3 0 0 16,4-2 0-16,4-3-46 16,8-7-155-16,7-5-346 15</inkml:trace>
  <inkml:trace contextRef="#ctx0" brushRef="#br0" timeOffset="65931.3523">20350 4486 789 0,'0'0'54'16,"0"0"40"-16,0 0-8 16,0 0-52-16,0 0-22 15,0 0-9-15,-184-66-3 16,156 80-2-16,1 8 0 15,5 3 2-15,7 1-1 16,6 1 0-16,9-2 1 16,0 0 0-16,0-8 2 0,18-5-2 15,3-2 0-15,4-10-2 16,5 0-31-16,0-3 19 16,1-16 14-1,-1-5 1-15,-4 0 0 0,-4-5-1 16,-1-6 0-16,-8-3 3 15,2-5-3-15,-6-4 7 16,-2 2 5-16,-3-3-1 16,-4 1 6-16,0 6-6 15,-7 2 9-15,-8 7 4 16,-4 10 20-16,1 5-16 16,5 6-11-16,5 9-11 15,1 2-6-15,0 5-3 16,-4 21-6-16,3 9 9 0,4 8 0 15,4 4 0-15,0 3 1 16,0 0-4-16,10 1 5 16,4-4-3-16,2-2 1 15,4-5 0-15,4-5-1 16,-1-4-1-16,3-6 2 16,-3-3 4-16,2-8-4 15,2-4 1-15,-2-5-4 16,2-5 1-16,1 0-116 15,-5-8-161-15</inkml:trace>
  <inkml:trace contextRef="#ctx0" brushRef="#br0" timeOffset="66664.2604">20572 4545 506 0,'0'0'34'16,"0"0"-32"-16,0 0 36 15,0 0 77-15,0 0-31 16,0 0 10-16,35-17-40 16,-13 1-22-16,0 0-14 15,-5-5-6-15,0 0 0 16,-4-1 0-16,-3-2-7 16,-4 2 5-16,-5 0-2 0,-1 8-7 15,0 5 4 1,-10 4-5-16,-10 5 0 15,-5 0-6-15,1 16 1 0,3 7 3 16,5 2 0-16,7 4 2 16,6-2 0-16,3-3-2 15,0-3-2-15,3-2 8 16,8-4-6-16,9-4 2 16,3-4 0-16,4-5 2 15,7-2-2-15,2 0 0 16,3-5 4-16,-5-10-2 15,2 1 10-15,-3-4 27 16,-4-2-5-16,-3-2-7 16,-7-2-16-16,-5 1 2 0,-10 1-6 15,-4 4 0-15,0 0-2 16,-17 3-2-16,-6-1-3 16,-3 7 0-16,5 2-2 15,5 4-6-15,6 3-27 16,5 0-13-16,2 0 17 15,3 2 6-15,0 6 17 16,10 1 7-16,4-1 0 16,2 1 2-16,-2 4-1 15,0-2 0-15,-4 1 0 16,2 2-1-16,-2 3 0 16,-3 1 0-16,4 3 1 0,-1-2 0 15,-1 1 0 1,0-1-1-16,1-2 0 0,0-2 1 15,0-3 0-15,2-2 0 16,-2-3 0-16,0-2 0 16,6-4 2-16,0-1-1 15,3 0 2-15,7 0-1 16,2-8 1-16,1-4-2 16,-3 1-1-16,3 2 0 15,-5-3-46-15,-5 3-139 16,-11 0-602-16</inkml:trace>
  <inkml:trace contextRef="#ctx0" brushRef="#br0" timeOffset="69294.339">2663 6258 78 0,'0'0'160'15,"0"0"-142"-15,0 0-4 16,0 0 60-16,0 0 11 16,0 0-28-16,0 75-10 15,0-67-7-15,3-2 3 16,-3-6-8-16,0 3-2 15,0-3 12-15,0 0 58 16,3 0 16-16,7-14-15 16,1-2-64-16,5-9-36 0,5-9 0 15,3 0-3-15,4-11 6 16,2-6-6-16,6-7 1 16,3-8-1-16,1-4 5 15,2 0-6-15,-1 5 5 16,-2 13-3-16,-9 14-1 15,-5 13 0-15,-8 11 0 16,-8 7-1-16,1 2 0 16,1 5-1-16,2 0-1 15,5 0 1-15,0 13-1 16,-3 3 2-16,1-2-1 16,-2 1 2-16,-8-4-2 15,1-5 1-15,-4-1 0 0,-3-5 0 16,0 2 1-1,0-2 2-15,0 0 4 0,0 0 1 16,-13-2-5-16,-7-4-2 16,-8-3-1-16,-2 2 0 15,-4 1 0-15,2 3-1 16,1 3 0-16,-3 0 2 16,5 3-2-16,-3 17-2 15,6 9-4-15,-2 8 5 16,4 6-1-16,2 9 3 15,5 3-3-15,0-1 3 16,6-4-1-16,-1-4 1 16,9 0 0-16,-1-3 0 0,4-4-4 15,0-3 4-15,19-4-3 16,2-6 3-16,6-6 1 16,6-8 1-16,11-4-2 15,8-6 2-15,1-2-4 16,5-8 2-16,3-11-33 15,-1-3-14-15,-6 0 22 16,-1-2-6-16,-8 5 1 16,-13-1 10-16,-9-1 14 15,-8 4 6-15,-5-3 1 16,-5 3 0-16,-5 0-1 16,0 0 7-16,0 0 11 0,-8 4 16 15,-11 2-7 1,-8 8 14-16,-10 3-19 0,-5 0-19 15,-4 14-1-15,4 7-1 16,5 0-1-16,12-1 0 16,11 2-2-16,8-1 0 15,6-4-1-15,0 0 2 16,9-6-1-16,9-5 2 16,7-6 1-16,2 0 3 15,-3 0-2-15,0-11 1 16,-2-3-2-16,-5 0 3 15,-7 6-4-15,-4 4 1 16,-6 0-1-16,0 4-1 16,3 0 1-16,0 14-10 15,7 6 10-15,1 1 1 0,4-4-1 16,7-3 0-16,2-6 0 16,6-8 0-16,-2 0 1 15,2-7-1-15,-6-14 1 16,-3-7-1-16,-3-2 2 15,-8-7 1-15,-2-4-1 16,-1-7-2-16,-7-8 2 16,0-7-1-16,0 0 0 15,0 0 2-15,-4 7 0 16,-2 16 8-16,-5 10 21 16,2 10-9-16,2 9-5 15,4 6 2-15,0 5-11 0,0 4-9 16,3 22-16-1,0 16 16-15,0 16 0 0,0 12 0 16,0 5-1-16,6 0 1 16,7-9 0-16,-4-6 0 15,5-6 0-15,-1-10 0 16,2-6 0-16,-3-9 1 16,3-10-1-16,4-9 0 15,-1-2 0-15,0-8-113 16,-9 0-150-16</inkml:trace>
  <inkml:trace contextRef="#ctx0" brushRef="#br0" timeOffset="71183.4173">3446 6212 494 0,'0'0'136'0,"0"0"-120"0,0 0 10 16,0 0-14-16,0 0-11 15,0 0 32-15,88-5 32 16,-24 5-15-16,8 0-33 16,10-9-6-16,1-4-8 15,-5-3 5-15,-8-1-6 16,-12-3 0-16,-16 1 3 16,-14 2 6-16,-14 0 9 0,-11 5 26 15,-3 4-3-15,0 5 1 16,-20 3-12-16,-23 0-21 15,-6 16-11-15,-5 7 0 16,7 2-1-16,15 3-3 16,8 0 4-16,10-2 0 15,14-1-5-15,0-6 2 16,23-4 3-16,10-8-1 16,9-7 2-16,7 0 1 15,3-7 0-15,-4-10-1 16,1-5 0-16,-7 0-1 15,-6-2 1-15,-1-3 1 16,-12 1 0-16,1 2 1 16,-5 2-2-16,-7 7 1 15,1 3-1-15,-8 7 0 0,1 1-1 16,-3 2 0-16,3-1-1 16,4 3-2-16,2 0 2 15,6 0-1-15,3-2 0 16,3 1 0-16,1-3 0 15,-2 1 1-15,-4 1 0 16,-4-2 1-16,-6 1 0 16,-3 0 0-16,-3 1 1 15,0 1 1-15,-3 1 0 16,0 0 3-16,0 0 1 0,0 0-6 16,0 0 0-1,0 0-1-15,0 0-3 0,-3 0 3 16,-6 0 1-1,-2 0 0-15,-2 3 3 0,4-3-2 16,-1 0 4-16,4 0-1 16,0 0 9-16,1 0 2 15,-1-3-2-15,-1-1-7 16,-5 3 1-16,0 1-3 16,-9 0-2-16,-1 0-2 15,-4 1-1-15,-2 9 1 16,1 7 0-16,0 2-4 15,-1 7 1-15,-2 4 3 16,5 2-1-16,8 1 1 16,1 1-3-16,10-1 1 0,6-2 2 15,0-7-1-15,12-6 2 16,21-6 0-16,16-11-1 16,6-1 0-16,6-3 2 15,-5-14 0-15,-7-7 1 16,-12-1-2-16,-7-4 3 15,-3-2-1-15,-9-2-1 16,-2 0 4-16,-8 2 1 16,-2 6 11-16,-6 4 14 15,0 8-10-15,0 7 3 16,0 4-2-16,0 2-8 16,0 0-15-16,0 2-8 0,0 21-5 15,0 11 12-15,0 15 1 16,0 17 1-16,7 18-1 15,9 8 1-15,4 0-1 16,5 0 0-16,5-6 0 16,1-8 1-16,-4-3 0 15,-3-7-1-15,-9-5 0 16,-15-4 1-16,-9-6 1 16,-33-10-2-16,-25-4 4 15,-10-11-3-15,-7-9-1 16,-1-8-8-16,13-11 5 15,11 0 2-15,12-17 1 16,19-16 2-16,12-8-1 0,15-18-2 16,3-7 1-1,30-9-1-15,18-9 1 0,13-1 0 16,6-2 0-16,6-2 1 16,-10 4 0-16,1 0-1 15,-7 5 1-15,-4 5 1 16,-14 7-2-16,-9 10 0 15,-11 8 0-15,-10 8 1 16,-6 9-1-16,-3 13 0 16,0 7 1-16,0 12-1 15,-12 1-3-15,-7 15-11 16,-5 13-2-16,-4 9 12 16,8-2 0-16,7-2 1 15,13-7 1-15,0-3 0 16,3-7-1-16,19-4-1 15,8-7-2-15,3-5-5 0,4 0-7 16,-7-3-3-16,-9-7 6 16,-9-2 8-16,-6 0 4 15,-6-2 3-15,0 0 0 16,-6 1 0-16,-11 3-3 16,-2 0-1-16,1 4 0 15,-3-2-24-15,5 2 7 16,7 3 7-16,3 0 5 15,6 3 5-15,0-4 4 16,3 3-16-16,16-3-43 16,7-1 54-16,5 5 3 15,2 0 1-15,1 0 0 16,-3 0 1-16,2 0 0 0,-3 5-2 16,-2 4 2-16,2 6-2 15,-8-1-2-15,-2 3 3 16,-8 3 1-16,-8-4-4 15,-4 3 2-15,0-5 2 16,-14-1 0-16,-8-5 1 16,-3-3 1-16,1-5 1 15,5 0 3-15,4 0 0 16,3 0 5-16,6-10 1 16,-1-5-4-16,7-3-4 0,0-2-3 15,0-2 1-15,16-2 1 16,5 1-1-16,1 0-1 15,5 4-1-15,-5 5 0 16,0 3 0-16,1 5 0 16,-2 4 0-16,-3 2 0 15,6 0-1-15,-2 13 0 16,-2 7-4-16,-4 4 4 16,-4 2 0-16,-7-1 0 15,-5-4 1-15,0 1 0 16,0-5-28-16,0-7-169 15,-5-7-294-15</inkml:trace>
  <inkml:trace contextRef="#ctx0" brushRef="#br0" timeOffset="71351.9666">5388 5915 98 0,'0'0'665'0,"0"0"-665"16,0 0 0-16,0 0-119 15,0 0-36-15</inkml:trace>
  <inkml:trace contextRef="#ctx0" brushRef="#br0" timeOffset="73491.0461">5628 5958 275 0,'0'0'64'16,"0"0"3"-16,0 0 19 15,0 0-2-15,0 0 6 16,0 0 9-16,14-50-20 15,-14 45-15-15,-11 2-10 16,-11 3-19-16,-8 0-18 16,-9 11-11-16,-5 12-3 15,2 4-1-15,0 2-1 0,12 1 3 16,7-4-4-16,13 4 0 16,10-5-2-16,0 1 2 15,6-4 0-15,18-3 3 16,15-6-3-16,13-8 1 15,12-5 1-15,11 0 0 16,1-7 3-16,-12-10-4 16,-10-3 2-16,-8-1 2 15,-16-1-2-15,-6-1 1 16,-14 2 0-16,-1 2 2 16,-9 5-2-16,0 4 0 15,-12 5 2-15,-6 5-6 0,-4 0-1 16,1 5-4-1,3 8 3-15,6 3 0 0,6-2 1 16,3-2-2-16,3-3 2 16,0-3 0-16,0-2 0 15,9-4 1-15,3 0 2 16,0 0-2-16,3 0 2 16,0-7 0-16,-6 1-1 15,1 3-1-15,-4 0 0 16,-1-1 0-16,-1 1 0 15,-1 3 0-15,-3 0-1 16,0 3-6-16,0 11 4 16,1 4 3-16,1 0 0 0,3 0 0 15,1-1 0-15,4-3 0 16,2-5 0-16,1-1 1 16,1-8-1-16,5 0 0 15,2-1 3-15,6-18 0 16,0-8-1-16,0-1 2 15,3-6 1-15,-2-10 3 16,0-2 11-16,-1-9 11 16,-5-4-17-16,-2-1-3 15,-10 6-6-15,-10 6-3 16,0 7 2-16,-16 2 2 16,-11 6-3-16,-9 6-1 0,0 3-1 15,8 7-1-15,4 7 1 16,6 5-5-16,5 3 4 15,6 2-2-15,0 7-15 16,4 17 10-16,3 10 7 16,0 8-4-16,3 8 5 15,11 6 3-15,5 9-3 16,1 5-3-16,4 4-1 16,4-1 1-16,0-4 3 15,-1-7 3-15,-2-3-3 16,2-9-1-16,-6-8 1 15,0-9 0-15,-2-8-2 16,-8-9 2-16,1-3 0 16,-8-6 1-16,2-2 2 15,-6-5-6-15,0 0-111 0,0-4-356 16</inkml:trace>
  <inkml:trace contextRef="#ctx0" brushRef="#br0" timeOffset="75382.2871">7487 5932 512 0,'0'0'59'0,"0"0"88"16,0 0-14-16,0 0-48 0,0 0-12 16,0 0-36-1,-63-52-29-15,28 58-4 16,-3 16-1-16,-2 7-3 0,1 5 0 16,9 1 0-16,8 0 0 15,13-6 2-15,5-3-2 16,4-2-6-16,7-7 6 15,15-3 6-15,5-6-5 16,2-5-1-16,8-3 2 16,-7 0-2-16,-1 0 4 15,-8-10-2-15,-6-1 1 16,-8-5 4-16,-2-2-4 16,1-3-1-16,-6-3 1 15,0-2 0-15,0-3 0 0,0 2-3 16,0 0 0-1,0 2-3-15,3 0 3 0,6 6 4 16,3 4-4-16,5 2-3 16,9 6 1-16,4 3-4 15,1 4 4-15,8 0 0 16,0 5 2-16,-2 12-1 16,-4 4-2-16,-2 6-1 15,-4 2 2-15,-9 0 1 16,-3 2 0-16,-6-4 1 15,-9-2 0-15,0-2-1 16,-7-3 3-16,-16-6-1 16,-12 2 0-16,-5-4 0 15,-1-5-1-15,5-3 1 0,9-2-1 16,7-2 0-16,11 0 4 16,7-2-1-1,2-12-3-15,9-3 0 0,20-5-16 16,17-1-5-16,10 0 12 15,5 3 3-15,0-2 0 16,8-2 3-16,3 4 1 16,5-1 0-16,-3 2 0 15,-3 0 3-15,-8 2-1 16,-10 3 0-16,-19 3-3 16,-11 1 3-16,-10 3 5 0,-13 0-4 15,0 3 7-15,-3-2 7 16,-20-1 7-16,-7 7-15 15,-8 0-6-15,-8 5 0 16,-2 14-2-16,-1 3 1 16,4 7-1-16,2-2 2 15,13-4-2-15,12 0 1 16,13-1-5-16,5-5-2 16,0 0 7-16,24-3-1 15,5-4 0-15,10-7 1 16,4-3 1-16,-1 0 4 15,3-14-4-15,-5-11 3 16,-2-5-1-16,-3-7-2 0,-5-6 2 16,-4-7 2-1,-3-3-3-15,-11-2 1 0,-2 1-2 16,-9 2 2-16,-1 4 0 16,-4 3-1-16,-12 6 0 15,-9 9 1-15,2 5 9 16,0 10-2-16,6 3-2 15,5 8-3-15,3 4-5 16,4 3-2-16,2 22-4 16,3 14 4-16,0 9 2 15,8 7 0-15,4 4-2 16,0 3 2-16,2 4 0 0,5-3 0 16,1 0-1-1,6-10 1-15,-4-8 0 0,1-10 1 16,-1-9-1-16,-1-11 0 15,-3-4 0-15,3-9 2 16,-2-2 0-16,-4-9 4 16,3-14-1-16,-6-6 3 15,1-4 3-15,-9-2 0 16,0 3-2-16,2 3-1 16,-6 8-2-16,0 8 1 15,0 3 1-15,0 9 7 16,0 1-11-16,0 1-4 15,-4 16-12-15,0 5 10 16,1 2 2-16,3-2 0 16,0-1 0-16,0-2 0 0,1-2 0 15,12-6 0-15,6-4-39 16,4-6-69-16,2-1-163 16</inkml:trace>
  <inkml:trace contextRef="#ctx0" brushRef="#br0" timeOffset="75522.7474">8780 5847 612 0,'0'0'10'0,"0"0"-10"16,0 0-9-16,0 0-22 0,0 0-249 15</inkml:trace>
  <inkml:trace contextRef="#ctx0" brushRef="#br0" timeOffset="76751.3986">8834 6026 641 0,'0'0'36'15,"0"0"86"-15,0 0-29 16,0 0-3-16,0 0-41 15,0 0-29-15,10-95-7 16,-1 86-4-16,-3 4-5 16,-3 5-3-16,-1 0-1 15,5 0 0-15,2 7-4 16,3 13 3-16,4 2 1 0,-2 4 2 16,2 2-2-16,-7-5-1 15,-3-1 1-15,-1-5 3 16,-3-4-1-16,-2-5-2 15,0-4 0-15,0-2 1 16,0-2 0-16,0 0 1 16,0 0 9-16,0-5 7 15,0-9-8-15,0-4 5 16,0-4-4-16,5-3 2 0,4-5-8 16,7 1-1-1,-3 2-1-15,7 3-1 16,-5 4-2-16,-2 5 2 15,1 6-2-15,-1 2 0 16,-5 4 0-16,2 3 0 0,8 0-2 16,-6 5 0-16,1 13 0 15,1 5 2-15,-5 2-4 16,-2 1 4-16,-1-1 2 16,-2-1-1-16,3-5-2 15,5 1 3-15,4-4-3 16,1-5 1-16,5-5-4 15,1-3-7-15,6-3 10 16,1 0 1-16,-2-12 0 16,2-5 0-16,-7 0 1 0,-2-5-1 15,-1 0 1-15,-6-3 0 16,-4 5-1-16,-7-2 1 16,-3 4 1-16,0 2-2 15,-21 5 0-15,-10 9-2 16,-8 2-7-16,-4 6-20 15,4 10 15-15,4 9 6 16,15-3 0-16,8-2-10 16,9-1 5-16,3-5 6 15,9-7 2-15,17-7 1 16,12 0-9-16,5 0 0 16,-4-6 11-16,-3-8 1 0,-5 5 1 15,-4-5 0-15,-10 6 0 16,-4 1 2-16,-7 5-1 15,-6 2-1-15,0 0 2 16,0 0-2-16,-3 14-5 16,-3 3 4-16,-3 5 1 15,9-5 1-15,0 2-1 16,0-5 0-16,18-4 0 16,4-5 0-16,5-5 2 15,4 0-2-15,3-2 1 16,-2-15 1-16,-2-3 21 15,-2-3 22-15,-1-9-6 16,-2-5-5-16,2-6-9 16,-8-6-13-16,1-2-2 15,-5-4-7-15,-9 2 0 0,-4-1-3 16,-2 1 2-16,0 2-1 16,-20 5-1-16,-7 5-2 15,-11 6-9-15,0 7-13 16,-2 3 7-16,4 9 5 15,7 6 4-15,9 8 0 16,1 2-2-16,9 7-4 16,3 14 3-16,7 12 7 15,0 7 1-15,10 7 3 16,10 6 0-16,-1 5 0 16,5 7-2-16,-6 8 1 0,2 4 0 15,3 2 1-15,-2-1-1 16,5-5 0-1,4-4 1-15,-1-10 0 0,1-3-1 16,-8-14 1-16,-2-11 0 16,-4-10 0-16,-9-11 0 15,-1-7-2-15,-1-3-7 16,-2-1-68-16,0-23-498 16</inkml:trace>
  <inkml:trace contextRef="#ctx0" brushRef="#br0" timeOffset="77187.832">10767 5736 396 0,'0'0'398'0,"0"0"-354"0,0 0-37 16,0 0 33-16,0 0 4 15,0 0-32-15,-19-1 2 16,19 1 10-16,0-2 62 16,0-2 4-16,0-4-12 15,0 0-26-15,0-3-42 16,2 1-8-16,1 0-1 16,0 3 0-16,-2 2 0 15,1 1-1-15,-1 4-1 16,3 0-41-16,-1 5-66 15,0 14-56-15,-3 3-212 16</inkml:trace>
  <inkml:trace contextRef="#ctx0" brushRef="#br0" timeOffset="77449.7477">10740 6062 180 0,'0'0'394'16,"0"0"-386"-16,0 0 15 16,0 0 58-16,0 0-42 15,0 0-1-15,-21 37 15 16,21-37 22-16,9 0 30 0,3 0-17 16,1-10-63-1,-2 0-12-15,-5 3-2 16,0-3-6-16,1 1 0 15,-1-2-5-15,0 0-6 16,1-3-190-16,4 1-409 0</inkml:trace>
  <inkml:trace contextRef="#ctx0" brushRef="#br0" timeOffset="77778.6116">11059 5886 784 0,'0'0'36'0,"0"0"21"0,0 0 14 16,0 0 4-16,0 0-53 15,0 0-21-15,-40-27-1 16,40 27-4-16,14 0 4 15,15 2 1-15,7-2 8 16,0 0-8-16,3 0 7 16,-1 0-3-16,-2-2 0 15,0-7-4-15,-7 1 1 16,-3 2-2-16,-17 0 0 16,-9 1-10-16,-3 2-65 0,-32 2-406 15</inkml:trace>
  <inkml:trace contextRef="#ctx0" brushRef="#br0" timeOffset="82084.1818">12224 5786 707 0,'0'0'17'0,"0"0"24"16,0 0 32-16,0 0-28 15,0 0-22-15,0 0-7 16,0 0 3-16,-33-20 23 16,30 12-13-16,1 0-3 15,2-4-14-15,0 0 11 16,0-5-17-16,10 3 7 16,2-1-4-16,4 5-7 0,8 3 3 15,-3 1-4-15,9 3-1 16,4 3 0-16,-3 0 0 15,2 9 0-15,-3 8-1 16,-4 10-1-16,0 2 2 16,-11 3 0-16,-2 1 0 15,-2-2-1-15,-8-2 2 16,-3-4-1-16,0-1 0 16,-7-5 0-16,-13-3 3 15,-10-2-1-15,2-6 0 16,2-4-2-16,7-4 8 15,5 0-5-15,6-1 0 16,6-13-2-16,2-6 6 16,0-5-7-16,17-5-3 15,14 1 3-15,9-1 0 0,6 4 2 16,11 2-2-16,6 4-2 16,4 0 2-16,0 0 1 15,-3 0-1-15,-6 2-1 16,-7 1-2-16,-8 1 3 15,-7 4 2-15,-15 3-1 16,-9-2 0-16,-12 2 1 16,0 5 2-16,0-1 0 15,-9 5-4-15,-15 0 0 16,-4 4 2-16,-11 18-4 16,-4 4 2-16,-3 6-4 15,4 2 4-15,9-2 0 16,8-1 0-16,9-2 0 0,9-8-1 15,7-1 1-15,0-3-1 16,1-7-2-16,21-8 3 16,3-2 0-16,8-5 1 15,7-16 2-15,-1-5 1 16,-6-2-3-16,2-1 1 16,-3-1 0-16,-6 5-2 15,-3 5 1-15,-13 10 1 16,-6 3 2-16,-2 5 13 15,-2 2-8-15,0 0-9 16,0 2-5-16,0 15-6 0,0 9 11 16,0-1 2-16,0 0-2 15,6-4-2-15,-3-4 2 16,1-5 3-16,3-6-3 16,-4-3 0-16,2-3 0 15,3 0 4-15,4-9 1 16,9-8 14-16,1-7-8 15,1 4-4-15,-1-2-3 16,-1 2-2-16,-6 3 2 16,-2 6-4-16,-7 6 1 15,-3 2 0-15,-2 3-1 16,-1 0 0-16,2 0-6 16,0 13-1-16,4 7 7 0,0 2 1 15,1-2-1-15,-1-3 0 16,-1-6 0-16,2-3 0 15,-4-5 1 1,4-3-1-16,1 0 1 0,4 0 1 16,4-9 4-16,4-7-2 15,0-1-2-15,3-3-1 16,-5-2 2-16,6 1-2 16,-2-2 1-16,1 0 0 15,-5 6-2-15,-1 3 1 16,-11 8 0-16,-3 6-2 15,-3 0 0-15,1 6-2 0,-1 14-5 16,3 7 8 0,1 0 0-16,0 2 0 0,2-3 0 15,0-6 0-15,0-1 1 16,3-8-1-16,6-4 0 16,0-3 0-16,5-4 1 15,6-5-1-15,-3-11-52 16,-1-5-37-16,-9-3-39 15,-1-2-33-15,0-3-10 16,-2-3 115-16,-2-8 19 16,3-2 33-16,-5-3 4 15,1-1 21-15,-4 1 51 16,-3 3 32-16,0 8 16 0,0 1-36 16,0 5-12-1,0 7-22-15,-3 4-4 0,-1 7-28 16,1 5 21-1,0 5-6-15,3 0-33 0,0 14-2 16,0 16-17-16,0 11 19 16,-1 11 2-16,1 4-2 15,-2 3 0-15,2 2 4 16,0-3-3-16,0-3-1 16,3-1 3-16,3-6-3 15,4-5 0-15,-4-4 4 16,1-9-2-16,0-7-2 15,5-10 0-15,5-7-18 16,2-6-81-16,7-17-95 0,-3-12-265 16</inkml:trace>
  <inkml:trace contextRef="#ctx0" brushRef="#br0" timeOffset="82451.6417">14060 5574 730 0,'0'0'108'0,"0"0"-1"15,0 0-55-15,0 0-24 16,0 0-13-16,0 0-13 16,-231 46 2-16,199-30-4 15,9-3 0-15,7-5 4 16,5-2-4-16,5-3 1 16,4-1-2-16,2-2 2 0,0 0-1 15,0 0 3-15,0 0 1 16,0 0-2-16,19 0-1 15,8 0 1-15,5 0-2 16,2 0 0-16,3 0 1 16,-4 3-1-16,-1 6-3 15,-10 6 0-15,-6 3 2 16,-2 4-5-16,-8-2 3 16,-5 7 3-16,2-3 0 15,-3-2 0-15,0-1 0 16,0-3 0-16,0-4 4 15,0 2-3-15,0-5-1 16,9-5-116-16,11-6-269 16</inkml:trace>
  <inkml:trace contextRef="#ctx0" brushRef="#br0" timeOffset="82641.158">14469 5891 201 0,'0'0'726'0,"0"0"-694"16,0 0-31-16,0 0 5 15,0 0-4-15,0 0-1 16,-12 43 2-16,-2-18-2 0,-8-3-1 16,-13-3-265-1</inkml:trace>
  <inkml:trace contextRef="#ctx0" brushRef="#br0" timeOffset="83502.4724">14034 5487 522 0,'0'0'44'0,"0"0"42"0,0 0 15 16,0 0 0-16,0 0-81 15,0 0-20-15,-13-6-7 16,13 19 7-16,0 4 0 16,10 0-2-16,0 5 2 15,-1-1 7-15,1 4-7 16,-10-4-1-16,0-2-285 16</inkml:trace>
  <inkml:trace contextRef="#ctx0" brushRef="#br0" timeOffset="84830.3282">15061 5538 665 0,'0'0'22'15,"0"0"8"-15,0 0 68 16,0 0 12-16,0 0-27 15,0 0-21-15,-3-74-8 16,-2 74-29-16,5 0-24 16,0 14-1-16,0 19-6 0,-4 15 6 15,-2 10 11-15,-5 12 9 16,0 9-3-16,5-4-7 16,-1-8-6-16,6-9-3 15,1-15 1-15,0-7-1 16,0-11 1-16,-2-6-1 15,1-9 1-15,-1-6 0 16,2-4-1-16,0 0 7 16,0-2 3-16,0-15 1 15,0-5-11-15,0-1 0 16,0 1 1-16,0 5-2 16,0 1-2-16,6 7 2 0,4 0 0 15,0 4-1-15,5 5-3 16,3 0 1-16,4 0 1 15,10 12 1-15,1 1 1 16,9-2 0-16,6-2 4 16,4-6-6-16,4-3 3 15,-3 0-2-15,-3-9 2 16,-9-7-1-16,-10-4 1 16,-11-2 1-16,-7-3 1 15,-7-1 1-15,-2-1-2 16,-4 1 0-16,0 1-2 15,0 8 0-15,0 5 3 16,-5 7-3-16,2 1 1 16,0 4-1-16,-2 2-3 0,-2 20-8 15,1 7 10-15,2 4 1 16,4 1 0-16,0-5 0 16,0-4-1-16,0-7 0 15,0 1 1-15,7-8 0 16,3 1 0-16,2-4 1 15,9-3-1-15,11-3-28 16,3-2-129-16,1-12-337 16</inkml:trace>
  <inkml:trace contextRef="#ctx0" brushRef="#br0" timeOffset="84999.9543">15769 5644 962 0,'0'0'8'16,"0"0"-8"-16,0 0-12 15,0 0 11-15,0 0-234 16,0 0-32-16</inkml:trace>
  <inkml:trace contextRef="#ctx0" brushRef="#br0" timeOffset="85430.7686">15850 5819 881 0,'0'0'21'0,"0"0"33"0,0 0 24 16,0 0-45-16,0 0-22 15,0 0-8-15,73-148-2 16,-48 116 1-16,-1-3-1 15,-7-2 0-15,-10-2 2 16,-1 2 0-16,-6 1-3 16,0 6 0-16,-6 5 1 15,-4 7 0-15,-4 6-1 16,2 8 0-16,2 4 0 16,1 0-6-16,-6 17-1 15,4 9 3-15,1 9 1 16,6 8 2-16,1 8-2 0,0 6 3 15,3 2-1-15,0 3 0 16,0 4 0-16,0 2-1 16,3-1 2-16,3-4 1 15,3-9-1-15,-1-12 0 16,1-7 0-16,2-8 0 16,-5-6 0-16,0-6 3 15,3-4-3-15,1-8 1 16,4-3-1-16,2-6-92 15,0-19-288-15</inkml:trace>
  <inkml:trace contextRef="#ctx0" brushRef="#br0" timeOffset="86554.363">16142 5808 868 0,'0'0'6'16,"0"0"-6"-16,0 0 6 15,0 0 7-15,0 0 1 16,0 0-5-16,-241 121-6 16,225-109 2-16,6-6-4 15,6-2 0-15,4-2-1 16,0-2 0-16,0 0 1 16,0 0 3-16,0 0 3 15,10 0-7-15,4 0 0 0,2 0 0 16,2 3-2-16,1 4 2 15,5 3-1-15,-1 3 0 16,2 1 1 0,-2 0 0-16,0 1-4 0,-6 1 4 15,2-2-2-15,-6-1 2 16,1-3 0-16,-4-3 1 16,2-3 0-16,2-4 4 15,5 0 9-15,0 0 22 16,4-14-3-16,-1 0-15 0,-1-6-4 15,-3 0-6 1,-5-1 2-16,1-3-4 0,-7 0-2 16,-4 0-1-16,-3 2 1 15,0 3 3-15,-1 6-3 16,-11 6-3-16,-3 7-1 16,1 0-1-16,0 13-9 15,5 13 8-15,1 0-7 16,6 4 9-16,2-1 0 15,0-7-1-15,7-3 1 16,5-5 6-16,4-5-6 16,8-3-3-16,2-4 3 15,5-2 6-15,-1 0-5 16,-1-4-1-16,-9-6-9 16,-4-4-41-16,-6-1 23 15,-4-3 1-15,-3-4 12 0,-1 1 14 16,2-1-2-16,1-2 2 15,-2 4-1-15,3 4 1 16,-6 4 0-16,4 2 0 16,-2 3 1-16,5 5 1 15,6 1-1-15,3 1-1 16,4 0 0-16,3 7-1 16,-2 8-1-16,3 5 2 15,-2 4-3-15,-1 0 5 16,-8-2-2-16,-3-2 4 15,-4-4-3-15,-6-2 0 16,0-3 5-16,-1-2-3 16,-18-1 13-16,-2-1-5 0,1-3 1 15,2-4-7-15,9 0 0 16,1 0 5-16,8-4 0 16,0-13-7-16,0-5-3 15,10-2-1-15,10-9 1 16,3-6 0-16,4-3 1 15,4-5-1-15,2-1 1 16,-1 4-1-16,1 5 1 16,-7-1 3-16,0 4-4 15,-4-1 10-15,-5 1-5 16,-5 7 3-16,-4 7-2 0,-5 6 0 16,-3 8 1-1,0 5 7-15,0 3 8 0,0 0-22 16,0 18-5-1,-9 11 2-15,-2 10 2 16,5 2 0-16,-1 7 1 0,7 3 0 16,0 5 0-16,0-1 0 15,3-2 0-15,12-4 0 16,3-8 1-16,5-7-1 16,-3-9 1-16,5-6 1 15,-3-5-2-15,-1-8 0 16,-6-3-1-16,-5-3-148 0,-10 0-204 15</inkml:trace>
  <inkml:trace contextRef="#ctx0" brushRef="#br0" timeOffset="86713.5404">16894 5917 113 0,'0'0'532'0,"0"0"-482"16,0 0 22-16,0 0-12 15,0 0-53-15,0 0-7 16,116-56 0-16,-75 47-74 16,-2-8-469-16</inkml:trace>
  <inkml:trace contextRef="#ctx0" brushRef="#br0" timeOffset="86900.0391">17522 5576 988 0,'0'0'10'0,"0"0"-4"15,0 0-6-15,0 0-10 16,0 0 10-16,0 0 2 16,-35 90-2-16,12-65-120 15,-17-6-686-15</inkml:trace>
  <inkml:trace contextRef="#ctx0" brushRef="#br0" timeOffset="87634.5126">14836 5453 374 0,'0'0'326'15,"0"0"-305"-15,0 0 54 16,0 0-9-16,0 0-66 16,0 0-1-16,-14-3 1 15,30 18 0-15,10 1 1 16,8 1-1-16,7-1-4 16,3-2-432-16</inkml:trace>
  <inkml:trace contextRef="#ctx0" brushRef="#br0" timeOffset="89758.6844">17710 5967 292 0,'0'0'190'16,"0"0"-140"-16,0 0 26 15,0 0 17-15,0 0-29 16,0 0-25-16,-46 25-19 0,46-25 1 15,6 0 41-15,21-21 45 16,13-5-66-16,8-9-35 16,-3-1 4-16,-2 0 2 15,-6 3-8-15,-7 5 9 16,-6 4-7-16,-10 6-4 16,-9 4 8-16,-5 5 0 15,0 4-5-15,-9 5-5 16,-14 0-1-16,-3 2-2 15,-1 10 1-15,5 2 2 16,8-3-2-16,6 5-6 16,7-3 4-16,1 1 0 15,0 3-1-15,15-1 5 16,6 4 0-16,0-1-1 16,9 4 1-16,-3-2 0 0,1 1 0 15,-3-2 0-15,-4 0 0 16,-4-1-1-16,-7-2 1 15,-9-3 0-15,-1 3 0 16,-4-5 1-16,-17 2 1 16,-7-1-2-16,-7-2 3 15,-1-2 0-15,1-3 1 16,5-4-4-16,7-2 0 16,6 0 3-16,11 0 1 15,2-12-2-15,4-4-2 16,0-1 0-16,19-3-2 15,8 1 2-15,7-3 0 16,12 0-5-16,6-2 5 16,5-1 0-16,-5-1 0 15,-1 2-1-15,-8 2 1 0,-7 2 0 16,-14 7 0-16,-10 2 1 16,-8 4-1-16,0 0 1 15,-4 2 2-15,0 1-2 16,0 4 1-16,-10 0-2 15,-6 3-3-15,-4 15-2 16,-6 8 4-16,4 1 1 16,-2 0-4-16,13 2 1 15,2-5 1-15,9-2 0 16,0-2 2-16,5-4-1 16,14-1 0-16,10-3 1 15,6-5 1-15,7-4 0 0,-1-3 1 16,-1 0 0-16,-6-8 0 15,-1-6 0-15,-11-3-2 16,1-5 2-16,-6-2 0 16,0-3-1-16,1-1 0 15,-5 1 1-15,1 2-1 16,1 4-1-16,-9 6 0 16,1 5 0-16,-3-1 0 15,-1 8 0-15,-3-2 0 16,2 3 0-16,-2 2-1 15,3 0-1-15,1 0-1 16,4 0 0-16,0 0 3 0,-1 4-2 16,-1-1 2-16,0 0-2 15,2 1 2-15,-3-1 0 16,-1-1 0-16,-2-2 0 16,-2 0 0-16,0 0 1 15,0 0 0-15,0 0 2 16,0 2-2-16,-2 1 3 15,-15 4-1-15,-10 6-3 16,-6 4 0-16,-3 4 1 16,2 0-1-16,6-1 0 15,5-1-1-15,8-2 1 16,8-2-2-16,7 0 2 16,0-1-2-16,0-5 2 0,3-1 0 15,10-6 0-15,8 1 2 16,0-3-1-16,3 0 0 15,0-5 0-15,-2-6 1 16,-1 0-1-16,-2-1 0 16,-3 5-1-16,-9 2 0 15,-4 2 1-15,0 2-1 16,-3 0 0-16,0 1-1 16,0 0 0-16,4 5-9 15,4 7 10-15,2 0 0 16,1-4 0-16,-1-2 0 15,3-6 1-15,-2 0 0 16,5 0 2-16,-2-4-1 16,5-12 1-16,-4-5-2 0,1-3 0 15,-1-3-1 1,-1-2 3-16,-4-5-3 0,-1 3 0 16,0-4 2-16,-6-5-2 15,-2 1 1-15,-1-5-1 16,0-1 0-16,0 1-2 15,-13 3 5-15,3 7-5 16,1 8 5-16,3 11-5 16,-2 6 5-16,5 5-3 15,1 4 7-15,1 3-7 16,0 17-14-16,1 11 11 16,0 10 3-16,0 4 0 15,0 2 0-15,0 2 0 0,1-1 4 16,9 3-4-16,0-2-5 15,2-2 5-15,5-6 0 16,6-7 0-16,2-7 1 16,11-10 4-16,4-8-5 15,5-7 0-15,4-2 0 16,-1-2 4-16,-8-15-4 16,-5-1 1-16,-7-3-1 15,-6-7 7-15,-5-1-3 16,0-1-3-16,-9 5 3 15,-5 1-4-15,-3 9 2 16,0 5 0-16,-14 5-2 0,-8 5-1 16,-4 0 0-16,3 6 0 15,3 14 1-15,3 5-5 16,9 1 3-16,4 4 0 16,4-4 1-16,0-1-2 15,18-6 3-15,6-8 0 16,8-3 0-16,6-8 0 15,6 0 3-15,2 0-3 16,5-7 0-16,-3 0 2 16,-6-3-1-16,-6 4-1 15,-9 2-8-15,-10 2-41 16,-8 0-98-16,-9 2-144 16,0 0-322-16</inkml:trace>
  <inkml:trace contextRef="#ctx0" brushRef="#br0" timeOffset="95013.161">3410 7153 153 0,'20'1'60'16,"-4"2"75"-16,2-1-44 15,-3-1-30-15,-3 2 4 0,-2-3-1 16,-7 0 16-16,0 0 15 16,0 0-14-16,1 0 6 15,0-9-5-15,3-6-42 16,-4-7-17-16,-3-2 11 15,0-5-8-15,-18-1-2 16,-10 0-9-16,-8 1-6 16,0 4 1-16,-3 11-5 15,-1 6-1-15,-3 8-2 16,-5 8-1-16,-7 26-1 16,-3 16-2-16,4 12 2 15,5 5-1-15,13 3 0 0,14-1-3 16,17 1 4-16,5-4-2 15,18-7 2-15,18-9 0 16,11-10 0-16,12-10 1 16,12-13-1-16,4-13 2 15,4-4-2-15,-6-11 4 16,-10-16-2-16,-11-10 1 16,-16-5 1-16,-5-9 0 15,-10-7-1-15,-9-5 2 16,-6 2 0-16,-6 3 10 15,-6 5-10-15,-24 3-1 16,-7 11-4-16,-5 7 0 16,-4 11-3-16,4 13 3 15,12 8-2-15,5 1-8 16,4 25-45-16,9 8-43 16,-1 7-56-16,5 0-226 15</inkml:trace>
  <inkml:trace contextRef="#ctx0" brushRef="#br0" timeOffset="96603.8379">3385 7367 841 0,'0'0'22'16,"0"0"62"-16,0 0-1 15,0 0-18-15,0 0-21 16,0 0-32-16,-6-43-12 0,6 58-11 15,6 10 8 1,9 9 3-16,4 4 2 0,2 1-2 16,0 3 1-16,2-3 1 15,0-6-2-15,4-2 1 16,-2-6-1-16,1-10 2 16,-2-7-2-16,1-7 1 15,-1-1 0-15,-5-7 5 16,4-15 1-16,-4-7 2 15,0-6-1-15,1-2 14 16,-1-2 8-16,-2-3-14 16,-1 4-10-16,-7 12 0 15,-6 6 2-15,0 10-1 0,-3 7 7 16,0 3-14 0,0 0-3-16,0 17-11 0,0 8 10 15,0 8 4 1,0-2 0-16,4-3 0 0,10-8 1 15,2-2-1-15,2-6 1 16,6-8-1-16,4-4 2 16,-1 0 2-16,3-10-1 15,-2-9-3-15,-8-2 8 16,-1-4-6-16,-10 1 1 16,0-2 1-16,-6 5-2 15,-3 4 3-15,0 5 5 0,0 12 4 16,0 0-5-1,0 0-9-15,0 0-7 0,-3 17-3 16,-3 6 9-16,6 2 1 16,0 0 0-16,0-6-2 15,15-3 2-15,3-5 2 16,6-4-2-16,0-7 1 16,4 0-1-16,0-2 2 15,2-13 1-15,-6-1 0 16,-3-4-2-16,-5-3 2 15,-2-1 0-15,-1 1-2 16,-4 3 0-16,-3 0 0 16,-4 9-2-16,2 3 1 15,0 6 0-15,-2 1-4 16,-2 1-6-16,0 0-6 16,3 0-7-16,0 0 1 0,9 0 7 15,4 0 10-15,8 3 5 16,0 1 0-16,0-3-1 15,1-1 0-15,-7 0 1 16,-6 0 1-16,-3 0-1 16,-6 0 1-16,0-2 0 15,-3-4 0-15,0-1 1 16,0 0 0-16,-3 0 0 16,-12 4-1-16,-9 3-1 15,-4 0 0-15,-8 3-2 16,-3 14 2-16,2 4-1 15,3 1 1-15,7 1-1 0,9 0-1 16,3 1-1-16,12-1 2 16,3-3 1-16,0-1-1 15,3-3 3-15,17-6-4 16,9 0 4-16,4-7-2 16,3-3 0-16,0 0 2 15,-5 0 0-15,-1-13-1 16,-6 1-1-16,-5-5 2 15,-4-2-1-15,0-4 3 16,-3 1-3-16,-6 0 0 16,-2 2 2-16,-1 7 1 15,-3 6 4-15,0 2 3 0,0 3 3 16,0 2-14 0,0 0-3-16,0 7-6 0,0 10 5 15,0 6 4-15,3-1 0 16,2-1 0-16,4-4 1 15,1-1-1-15,-4-3 0 16,-1-4 0-16,2-4 1 16,-4-2 0-16,0-3-1 15,4 0 1-15,3-3 5 16,3-11-2-16,0-6 0 16,0-5-1-16,1-2 2 15,-2 3-2-15,-3 0 0 16,1 8-2-16,-5 7 1 15,-5 5-1-15,0 4-1 0,2 0-2 16,5 10-9-16,2 12 8 16,1 5 3-16,-1-3-1 15,2 3 2-15,5-4 0 16,-4-3-1-16,1-7 0 16,-2-5 0-16,-5-4 0 15,4-4 1-15,2 0 0 16,3-5 4-16,3-12 0 15,1-3-1-15,-2-3-2 16,-1-3 2-16,1-1-3 16,2-4-1-16,-3 8 1 15,-2 2 0-15,-5 6-1 16,1 6 0-16,-7 5 0 16,-3 4-3-16,0 0 1 15,2 7-5-15,5 10 5 0,-1 6-4 16,-1 0 6-16,-1-1 0 15,-1-1 0-15,0-4 1 16,-1 3-2-16,2-3-11 16,2 0-36-16,-3-6-108 15,0-7-192-15</inkml:trace>
  <inkml:trace contextRef="#ctx0" brushRef="#br0" timeOffset="99325.3486">5180 7074 358 0,'0'0'206'15,"0"0"-176"-15,0 0 70 0,0 0-7 16,0 0-7 0,0 0-8-16,-84-143-11 0,81 136-5 15,3 2-28-15,0 3 0 16,0 2-9-16,0 0-17 15,0 0-8-15,0 11-2 16,0 22-11-16,10 14 13 16,5 9 3-16,0 6-3 15,-3-3 7-15,3-1-3 16,3-6 1-16,-2-2-5 16,-1-2 4-16,-6-8-3 15,0-3-2-15,0-7 5 16,-6-6 0-16,3-9-3 15,-3 2-1-15,-3-11-54 0,0-6-184 16,-7 0-638-16</inkml:trace>
  <inkml:trace contextRef="#ctx0" brushRef="#br0" timeOffset="99662.4423">5008 7420 797 0,'0'0'12'16,"0"0"-4"-16,0 0 46 16,0 0-9-16,0 0-32 15,0 0-3-15,159-81-8 16,-93 66 7-16,-5-1-4 16,-6 7-5-16,-13 1 0 0,-15 2 4 15,-8 3-3-15,-10-1-1 16,-9 1 0-16,3 3 2 15,-3 0-3-15,0 20 6 16,0 9-4-16,-7 5 11 16,2 2 2-16,1-2-10 15,4-5 1-15,0-3-1 16,0-5-2-16,7-5 1 16,2-4-2-16,2-5 2 15,1-7-3-15,4 0-21 16,5-11-345-16</inkml:trace>
  <inkml:trace contextRef="#ctx0" brushRef="#br0" timeOffset="99828.9965">5582 7166 730 0,'0'0'13'16,"0"0"-10"-16,0 0-2 15,0 0-1-15,0 0-11 16,0 0-118-16,-38-13-273 16</inkml:trace>
  <inkml:trace contextRef="#ctx0" brushRef="#br0" timeOffset="100113.319">5702 6936 852 0,'0'0'38'0,"0"0"57"0,0 0 15 16,0 0-48-16,0 0-53 15,0 0-9-15,-17 22-12 16,20 29 12-16,9 4 2 16,-2 4-1-16,2-3 0 15,2 0-1-15,-4-6 4 16,-1-4-3-16,-3-3 0 15,-3-7 1-15,0-5-1 0,1-3 0 16,-2-7 1-16,0-4 1 16,2-4-3-16,-4-4-21 15,0-9-168-15,-8 0-267 16</inkml:trace>
  <inkml:trace contextRef="#ctx0" brushRef="#br0" timeOffset="100888.3356">5485 7417 605 0,'0'0'71'15,"0"0"-62"-15,0 0 5 16,0 0 91-16,0 0-48 0,0 0-30 16,27-28-26-1,33 20 2-15,17 1 1 0,6 0-4 16,4-3 2-16,-3 0 1 15,-8 1-3-15,-7-4 0 16,-13 3 2-16,-18 0 0 16,-12 0-2-16,-11 3 1 15,-11 1 1-15,-2-1 12 16,-2 4 91-16,0-1-75 16,-9 4-16-16,-17 0-12 0,-6 10-2 15,-7 11 0 1,3 1-1-16,5 2 1 0,7-2-1 15,11 0 0-15,4-8 1 16,6 3-3-16,3-4 2 16,0-2 1-16,12-5 0 15,7-6 1-15,7 0 2 16,-2 0-2-16,2-4 0 16,-8-5-1-16,-3 3 1 15,-3-1-1-15,-9 3 1 16,-1 4-1-16,2 0-3 15,6 0-1-15,1 13 3 16,1 0 1-16,7-2 0 16,-1-4 1-16,6-4-1 15,0-3 0-15,1 0 0 16,2-6 1-16,-5-11 1 16,-5-7-1-16,-4 1 0 0,-4-5 2 15,-6-6-3-15,-3-2 0 16,0-5 0-16,0-1 3 15,0-9-1-15,0-5-4 16,-3-6 1-16,-9-1 1 16,-1 13 0-16,2 11 1 15,1 13 0-15,1 13 4 16,6 9 15-16,0 4 3 16,0 11-23-16,0 21-13 15,3 18 12-15,0 9 1 16,0 8 0-16,3-1 0 15,9-5 0-15,5-6 0 0,2-4 0 16,0-8 0-16,-1-7 1 16,0-2 0-16,-2-10-1 15,1-4 1-15,-2-8 3 16,-2-4-4-16,-7-6-130 16,0-2-278-16</inkml:trace>
  <inkml:trace contextRef="#ctx0" brushRef="#br0" timeOffset="101152.5459">6359 7338 686 0,'0'0'43'0,"0"0"19"16,0 0 14-16,0 0-15 15,0 0-23-15,0 0-26 0,130-93-1 16,-100 93-2-16,-3 0 4 15,3 3-13-15,-6 11 7 16,-1 2-6-16,-8 5 5 16,-2-1-3-16,-2 3-1 15,-5-2 0-15,2-1 0 16,0-3 3-16,-5-3-5 16,0-4-22-16,3-5-108 0,2-5-176 15</inkml:trace>
  <inkml:trace contextRef="#ctx0" brushRef="#br0" timeOffset="101268.2319">6742 7238 548 0,'0'0'133'15,"0"0"-55"-15,0 0-9 16,0 0-38-16,0 0-31 16,0 0-1-16,42-55-171 15</inkml:trace>
  <inkml:trace contextRef="#ctx0" brushRef="#br0" timeOffset="101636.4692">6963 7268 839 0,'0'0'31'0,"0"0"88"16,0 0-41-16,0 0-33 15,0 0-45-15,0 0 0 16,-6-10 0-16,18 23 1 16,-1-2 0-16,5-5 0 15,-5 1-1-15,3-7 3 16,0 0 0-16,-1 0 1 16,-4 0-1-16,-3-10 1 15,2 0-2-15,-8 3 0 16,4 4 0-16,-4 0 2 15,0-1-3-15,0 4 1 0,0-1-1 16,0 1-1-16,0 0 0 16,0 0-2-16,0 0 2 15,0 0-7-15,0 0 3 16,0 0-128-16,-4 0-90 16,-10 0-347-16</inkml:trace>
  <inkml:trace contextRef="#ctx0" brushRef="#br0" timeOffset="102642.4917">6911 7195 555 0,'0'0'85'0,"0"0"78"15,0 0-47-15,0 0-18 0,0 0-42 16,0 0-14-1,-15-52-21-15,15 52-18 0,0 0-3 16,0 6-7-16,3 15 0 16,9 8 7-16,1 7 1 15,0 1 2-15,0 2 1 16,0-3-1-16,-3-3 3 16,7-6-2-16,-5-6-1 15,-3-8 1-15,2-1-2 16,2-7 1-16,0-5 2 15,2 0 7-15,3-1 20 16,-1-12-6-16,2-3-10 16,-4-4-6-16,-2-2-4 15,-3-1 3-15,1-2-4 16,-2-2-2-16,-3 1-1 0,-3 6 0 16,0 3 0-1,-3 1-2-15,0 3 2 0,0 4 0 16,0-2-1-16,0 7-1 15,0-1 0-15,0 3 2 16,0 2-2-16,0 0-1 16,0 0-2-16,0 0-3 15,0 0-20-15,0 0-21 16,0 2-49-16,-6 7-24 16,3 2-108-16,-3-5-187 15</inkml:trace>
  <inkml:trace contextRef="#ctx0" brushRef="#br0" timeOffset="104857.0353">7148 7294 241 0,'0'0'124'15,"0"0"-91"-15,0 0-7 0,0 0 10 16,0 0 5-16,0 0 2 16,0-16 14-16,0 16 43 15,0 0-26-15,0 0-11 16,0 0-19-16,0 0-12 15,0 0-5-15,0 0-15 16,0 0-7-16,0 0-5 16,0 0-1-16,0 0-8 15,0 10 2-15,0 7 7 16,0-1 0-16,0 1 5 16,6-2-5-16,2 1 0 15,5-2 0-15,2-3 0 16,6-2 2-16,4-1 0 15,2-5 1-15,1-3 0 0,2 0 2 16,0 0 1-16,-2-7-3 16,-8-7 3-16,-1-5-2 15,-8-1 0-15,-4 1 1 16,-1-3-1-16,-6 0 0 16,0 2 0-16,0 5-2 15,-11 2-1-15,1 3 2 16,-6 6-3-16,0 4 0 15,-1 0-5-15,2 9-3 16,-3 10 6-16,6 9 2 16,3-2-2-16,2 2-2 15,7-3 3-15,0-6-2 0,0 1 3 16,10-6 0 0,5-4-1-16,6-8 1 0,7-2 8 15,8 0 4-15,2 0 0 16,6-5-9-16,-2-5 4 15,-3 3-6-15,-7-2-1 16,-3 4 4-16,-14-2-4 16,-10 4-51-16,-5 1-121 15,-5-1-467-15</inkml:trace>
  <inkml:trace contextRef="#ctx0" brushRef="#br0" timeOffset="111174.719">8458 6641 329 0,'0'0'92'0,"0"0"-12"16,0 0-15-16,0 0 29 15,0 0 7-15,0 0-23 16,0 0 7-16,3-44-7 16,-3 44-11-16,-13 0-38 15,-13 10-28-15,-10 21 2 16,-17 10-1-16,2 12-2 15,0 5 10-15,2 4-5 16,16 7 2-16,6 2-4 16,17 1 2-16,10-4-1 0,0-4-4 15,10-2 1-15,17-5 3 16,3-3-4-16,5-9 1 16,6-6 1-16,2-8 0 15,-1-8 1-15,4-10-3 16,-1-11-118-16,-5-2-194 15</inkml:trace>
  <inkml:trace contextRef="#ctx0" brushRef="#br0" timeOffset="112191.3522">8409 7106 574 0,'0'0'107'0,"0"0"13"0,0 0-29 15,0 0 0 1,0 0-24-16,0 0-15 0,-17-66-25 15,17 66-26-15,0 7-1 16,0 17-13-16,0 8 13 16,3 11 1-16,1-4 0 15,2 0 1-15,2-6 1 16,-5-2 0-16,0-8-1 16,0-3 0-16,0-11 0 15,0-4-2-15,0-3 2 16,-3-2-2-16,2 0 13 15,6-14 56-15,2-8-23 16,6-11-42-16,3 3-3 16,5-5 5-16,-6 1-2 0,3 9-4 15,-8 7 1-15,-7 9-1 16,-6 8 0-16,0 1-1 16,3 3-7-16,0 21 1 15,0 2 7-15,0 7 1 16,4-7-1-16,0-1 1 15,0-10-1-15,2-1 0 16,-6-4-1-16,3-7-3 16,-6-3 4-16,4 0 0 15,-1 0 8-15,4-6 3 16,6-15 19-16,3-5-23 16,0-2-6-16,4 2 4 15,-4 2-5-15,-4 4 0 16,-1 5 0-16,-1 5 2 15,-7 4-2-15,-3 6 0 0,0 0 0 16,0 0 0-16,5 17-13 16,-1 8 11-16,1 5-1 15,3 2 3-15,3-2 0 16,-2-5 0-16,0-2 2 16,1-4-2-16,-3-5 1 15,3-3-1-15,-7-6 0 16,0-1-13-16,1-4-51 15,-4 0-91-15,0-11-273 16</inkml:trace>
  <inkml:trace contextRef="#ctx0" brushRef="#br0" timeOffset="112343.9434">8616 7072 764 0,'0'0'84'0,"0"0"-82"16,0 0-1-16,0 0-1 16,0 0-185-16,0 0-164 15</inkml:trace>
  <inkml:trace contextRef="#ctx0" brushRef="#br0" timeOffset="112644.4574">8958 6853 286 0,'0'0'727'0,"0"0"-715"15,0 0 47-15,0 0 25 16,0 0-33-16,0 0-39 16,-81-50-12-16,81 79-7 15,0 12 7-15,3 11 0 16,2 10 0-16,6 4 1 15,-2-6 1-15,1 0-4 16,4-12 6-16,-5-4-4 16,3-7 1-16,3-4-2 0,0-5-1 15,-2-8 2 1,-3-3 1-16,2-6 1 0,2-5-2 16,-5-6-120-16,-6 0-118 15</inkml:trace>
  <inkml:trace contextRef="#ctx0" brushRef="#br0" timeOffset="114290.217">8828 7288 244 0,'0'0'477'16,"0"0"-468"-16,0 0 20 15,0 0 56-15,0 0-70 16,0 0-10-16,61-3 0 15,-3-4 4-15,8-3-4 16,-1-1 4-16,-3-5-8 16,-4-1 1-16,-6-3 3 0,-16 1-4 15,-15 0 4-15,-10 2 20 16,-7 4 39-16,-4 3-23 16,0 1-4-16,-8 7-14 15,-13 2-14-15,-9 7-9 16,0 15 0-16,5 7-1 15,2-3 0-15,16 4 1 16,4-1-5-16,3-2 5 16,0-7 3-16,10-3-3 0,10-4 0 15,-1-8 0-15,7-5 1 16,-4 0 0-16,5-5-1 16,-10-11 2-16,4-1-2 15,-4-7 3 1,-2 2-3-16,3-5 2 0,-3 0-2 15,-1 0 1-15,-1 6 0 16,-1 6 0-16,1 5-1 16,-3 4 0-16,7 6-1 15,1 0 1-15,3 0-3 16,1 16 2-16,2 4-2 16,-6 4 1-16,-2 3 1 15,-2-1-1-15,-8 0 2 16,-3-6 0-16,-3-3 0 0,0-3 1 15,-6-2-1-15,-7-4 1 16,-1-6 2-16,2-2 0 16,2 0-2-16,4 0 3 15,1-11-1-15,5-8-2 16,0-1 0-16,0-2-1 16,11-3 0-16,5 2 0 15,0-2 0-15,1 5 0 16,-1-1 0-16,-3 4 2 15,1 5-2-15,-2 5 0 16,-3 6 0-16,-2 1 0 16,2 0-6-16,5 14-2 0,-1 6 6 15,-3 7 2-15,4-2 0 16,-2-2 0-16,0 1 0 16,-1-6 0-16,2-6 0 15,-4-2 0-15,-2-4 0 16,-1-5 0-16,0-1 1 15,-2 0 3-15,6-4 5 16,0-9 27-16,-1-4-15 16,-3-3-9-16,0-5-4 15,1-3-1-15,0 0-1 16,-1 0-5-16,-2 8 3 16,-1 4-2-16,-3 7 1 15,0 3-2-15,0 5 3 16,0 1-1-16,0 0-5 15,0 0 2-15,0 0-6 0,0 0-3 16,7 0 8-16,2 1-1 16,7 3-2-16,7 0-1 15,4-1-45-15,8-2 25 16,4 1 5-16,-1-2 15 16,-4 0-10-16,-12 0 8 15,-5 0 1-15,-11 0 2 16,-2 0 4-16,-1 0 2 15,0 0 0-15,-3 0-2 16,0 0 12-16,0 0 9 16,0 0-9-16,0 0-1 0,0 0 2 15,-13 0 5 1,-14 6-18-16,-8 9-3 16,-2 4 2-16,0 8 1 0,7-3-2 15,4 3 1-15,12-5 0 16,5-2 0-16,9-5 0 15,0-4 1-15,0-4 0 16,13-7 0-16,10 0 3 16,3-3 1-16,6-14-4 15,-2-2-9-15,-8 2-4 16,-6 3 10-16,-5 3 1 16,-8 9 2-16,-3-1 0 15,0 3 0-15,0 0-1 16,0 11-21-16,3 3 20 0,3 0 1 15,4 2 2-15,0-5-1 16,7-5 1-16,0-3-1 16,2-3 1-16,6 0 0 15,-2-16 3-15,-1-4-2 16,5-5-1-16,-5-9 5 16,-2-2-1-16,5-9 13 15,-4-8-8-15,1-5-9 16,-12-2 3-16,-5-2-2 15,-5 0 3-15,0 2-4 16,-19 5 0-16,-11 7 1 16,-2 10-2-16,-3 10 2 0,5 10-1 15,5 8-1-15,9 9-1 16,6 1-1-16,0 11-8 16,6 15 6-16,4 13 0 15,0 5 4-15,14 9-2 16,4 6 1-16,6 3 1 15,-4 8 1-15,4 2-1 16,-1-5-1-16,4-3 0 16,0-10-1-16,1-8-1 15,2-9 2-15,-5-11 1 16,-2-2 1-16,-10-12 4 16,-3-4-4-16,1-5-1 15,-6-3-59-15,2 0-153 16,2-17-612-16</inkml:trace>
  <inkml:trace contextRef="#ctx0" brushRef="#br0" timeOffset="114608.0948">10672 7190 906 0,'0'0'52'16,"0"0"44"-16,0 0 1 16,0 0-61-16,0 0-32 15,0 0-1-15,62-25-2 0,-20 20 0 16,-2 1-1 0,-5-3 1-16,-3 1 0 0,-2-1 0 15,-8 0 2-15,-5 1-2 16,-1 3 0-16,-11 0-1 15,-3 1 1-15,-2 2-1 16,0 0 0-16,0 0-3 16,-4 0-49-16,-15 5-115 15,-8-2-336-15</inkml:trace>
  <inkml:trace contextRef="#ctx0" brushRef="#br0" timeOffset="117025.0997">11478 7285 319 0,'0'0'200'16,"0"0"-167"-16,0 0 58 16,0 0 35-16,0 0-72 15,0 0-40-15,-65 0-6 16,65 0-5-16,0 0 22 16,0-7 64-16,7-6 8 15,5-7-89-15,4-6-5 16,1-1-2-16,-4-5 9 15,-3 1-6-15,-3-8 4 0,-1 2 0 16,-6-2-4-16,0 9 0 16,-6 7-2-16,-15 9 2 15,-9 9-4-15,-9 5 0 16,-5 6-3-16,2 13-1 16,6 6 2-16,10-3 1 15,13 4-2-15,10-4-2 16,3 0 0-16,3-3 5 15,20 1-2-15,9-3 2 16,7-1 0-16,3-2 0 0,1-1 0 16,2 0-3-1,-5 1 2-15,-5 0 1 0,-6 0-2 16,-6 0 1-16,-7-1-3 16,-9-3 0-16,-4 3 1 15,-3-2 3-15,0 1-1 16,-13 1 1-16,-14-2 0 15,-11 1 2-15,-8-2 8 16,0-3-10-16,-2 3 1 16,13-7-2-16,8-2 3 15,15-1-2-15,5 0 4 16,7 0 1-16,0-7-4 16,13-3-1-16,20 1-2 0,9 0-55 15,10-2-1 1,6 1-37-16,-2-4-6 0,4-2 14 15,3-4 16 1,-11-3 57-16,-4-2 12 0,-15 0 4 16,-8-1 26-16,-7-1 79 15,-12 3-11-15,-6 1-27 16,0 3-1-16,0 3-1 16,-6 3-20-16,-9 6-15 15,0 6-13-15,-13 2-14 16,-2 10-5-16,0 14 0 15,-1 7 0-15,10-5 0 16,9 8-2-16,1-2 1 16,10-3-1-16,1 0 2 0,0-4 2 15,18-1-2-15,9-8-2 16,13-6 2-16,9-6 0 16,8-4 2-16,-6 0 1 15,-2-7-3-15,-10-10 0 16,-5-3 2-16,-4-3-1 15,-8-1 1-15,-1 2-1 16,-11 2 0-16,-5 6 0 16,-5 3 4-16,0 5 1 15,-5 6-2-15,-18 0-4 16,-10 6-4-16,-6 12 1 16,4 2 3-16,12 0-2 15,5-3 1-15,8-1 0 16,9-3-1-16,1-6 1 15,0 0-1-15,14-7 1 0,10 0-2 16,-2 0-29-16,2-7 5 16,-9-3 12-16,-3 3 12 15,-3 4 3-15,-9 3 0 16,3 0-1-16,-3 0-7 16,3 10-13-16,0 7 21 15,3-1 0-15,1-2 0 16,7-4 0-16,2-4 0 15,3-6 0-15,10 0 4 16,-4-10-4-16,2-10 2 16,-3-3 0-16,-6-5 1 0,-2-1 1 15,-2-6-3-15,-1-2 2 16,-8-10 0-16,0-5 2 16,-2-8 1-16,-3-1 3 15,0 0 2-15,0 4-6 16,-10 8-2-16,-9 9 2 15,1 10-2-15,3 13 1 16,-1 6 3-16,2 11 2 16,2 0-9-16,-2 22-3 15,2 9-2-15,8 12 0 16,4 7 5-16,0 6-3 16,0 9 3-16,3-1 0 15,10-2 0-15,7-6-1 16,4-6 2-16,7-8-1 0,6-8 1 15,7-6-1-15,1-11 2 16,5-6 0-16,0-8 1 16,0-3-3-16,-8 0 1 15,-6-14 1 1,-10-6 1-16,-3-2 2 0,-11 1-3 16,-1 0 2-16,-7 4-3 15,-4 4 1-15,0 4-2 16,-8 4 4-16,-11 5-2 15,0 0-2-15,-4 14-7 16,1 5 2-16,5 4 3 16,10-1 1-16,7 2 0 0,0-4 0 15,24-6 1 1,4-5 0-16,14-9 1 0,4 0 0 16,-4-3 0-16,1-14-1 15,-7-3-4-15,-4-5 4 16,-2-5-1-16,-1-1 5 15,-7-2-5-15,4 4 2 16,-9 2-1-16,-2 8 0 16,-1 2 2-16,-8 8-3 15,-3 6 2-15,0-2-1 16,2 5 0-16,4 0-4 16,4 0-16-16,3 0 0 15,-4 0 5-15,-2 0 7 16,1 0 4-16,-5 0 2 15,0 0 1-15,-6 0 1 0,3-6 2 16,-3 3 1-16,0 0 1 16,0-4-2-16,0 4 9 15,-15 2 6-15,-9 1-9 16,-11 0-6-16,-8 16-2 16,-2 8 2-16,4 3 4 15,1 6-5-15,11-1-1 16,13-2-1-16,4 1 0 15,10-5-1-15,2-4 2 16,11-2 0-16,11-6 3 16,14-7-3-16,3-7 6 15,6-11-4-15,1-10 3 0,-7-8-4 16,-5-5 0-16,-4-2 3 16,-7-6-1-16,-1-7-3 15,-8-7 3-15,0-3 7 16,-12-4 10-16,-2 0-5 15,0 4-2-15,0 6-4 16,-14 6-1-16,-2 6 3 16,-2 9-1-16,1 6 1 15,7 13-5-15,4 7 1 16,6 5-7-16,-3 1 0 16,3 9-11-16,0 19 6 15,0 11 5-15,0 4 0 16,9 9 0-16,4 2-1 0,1 12 1 15,-1 1 1-15,0 1-1 16,-1-1-3-16,2-6 3 16,-2-5 2-16,-1-5 0 15,-2-5-2-15,-3-9 1 16,-2-7 1-16,-1-9-2 16,-3-10-35-16,0-8-104 15,0-3-267-15</inkml:trace>
  <inkml:trace contextRef="#ctx0" brushRef="#br0" timeOffset="117333.49">13095 6472 832 0,'0'0'19'16,"0"0"-7"-16,0 0 14 16,0 0-14-16,0 0 3 15,0 0-10-15,378 164 2 16,-307-70 2-16,-20 18 1 16,-14 8 6-16,-21-1-1 15,-11-7-5-15,-5-14 0 16,-2-12-5-16,-21-10 0 15,-13-9 0-15,-15-11 3 16,-17-11-8-16,-2-12-72 0,6-16-411 16</inkml:trace>
  <inkml:trace contextRef="#ctx0" brushRef="#br0" timeOffset="120512.894">14218 7062 407 0,'0'0'47'0,"0"0"51"15,0 0-12-15,0 0-13 16,0 0-39-16,0 0-16 0,-13-8-13 16,13 8-4-1,0 0 4-15,0 0-5 0,0 0-2 16,0-1-105-16,0-1-17 16,0 1-130-16</inkml:trace>
  <inkml:trace contextRef="#ctx0" brushRef="#br0" timeOffset="120880.8335">14258 6933 695 0,'0'0'19'0,"0"0"-10"16,0 0 20-16,0 0-12 16,0 0-10-16,0 0 5 15,-16 20 3-15,16-20 32 16,0 0 61-16,0 0 14 16,0 0-14-16,0-3-39 15,0-6-26-15,0-4-31 16,0 1-7-16,0-1-3 15,0 2-2-15,0 5 0 16,0-2 1-16,0 8 1 16,0 0-4-16,0 0 0 15,0 0-47-15,0 21-43 16,4 5-10-16,11 5-131 0,2-3-334 16</inkml:trace>
  <inkml:trace contextRef="#ctx0" brushRef="#br0" timeOffset="121143.1294">14333 7335 787 0,'0'0'41'0,"0"0"-35"16,0 0-6-16,0 0 9 15,0 0 13-15,0 0-2 16,0 96 6-16,3-91 15 15,-2-4-3-15,1 1-5 0,-2-2 37 16,0 0 16 0,3 0-31-16,1 0-23 0,2 0-13 15,4-6-18-15,0 1 1 16,-4-3-2-16,1 8-18 16,3-6-99-16,-4 0-200 15</inkml:trace>
  <inkml:trace contextRef="#ctx0" brushRef="#br0" timeOffset="121441.8763">14397 7265 885 0,'0'0'11'0,"0"0"27"15,0 0 40-15,0 0-24 16,0 0-47-16,0 0-7 16,-42-17 0-16,48 17-2 15,17 0 2-15,20 0 2 16,16-2 6-16,12-6 0 16,-3 5-2-16,1 0 4 15,-8 3-2-15,-10 0 0 16,-11 0-5-16,-14 0-1 0,-22 1-2 15,-4 9 0-15,-38-4-171 16</inkml:trace>
  <inkml:trace contextRef="#ctx0" brushRef="#br0" timeOffset="165757.7699">16485 7149 421 0,'-10'-36'13'16,"-2"-3"46"0,-1 2 67-16,-3-1 20 0,0 3-53 15,6 5-10-15,-3 5-6 16,2 8-11-16,5 7-5 16,1 3-14-16,4 7-10 15,1 0-24-15,-3 3-13 16,-1 31-8-16,-2 15 8 15,0 11 3-15,-1 5 1 16,5-5-1-16,2-3-1 16,0-4 1-16,0-7-1 15,0-6-1-15,0-11 0 16,0-7-1-16,0-12 2 16,0-2-1-16,0-5 0 15,0-3 2-15,0 0 7 0,-11-11 5 16,-5-9-14-16,-2-6 0 15,3 2 1-15,5 6-2 16,4 8 1-16,3 9-1 16,3 1 0-16,0 0-5 15,0 9-10-15,13 6 9 16,13 4 5-16,6-2 0 16,8-1 2-16,8-5 4 15,6-2-5-15,-1-6 0 16,3-3 0-16,-11 0 1 15,-9-3-1-15,-6-16 5 16,-8-9 2-16,-6-7-2 0,-6-8-5 16,-7-5 7-16,-3-5-3 15,-7-4-1-15,-20-1 2 16,-10-1-2-16,-12 6-1 16,-10 9-1-16,-6 14 1 15,-6 16-2-15,4 11 0 16,11 3-2-16,4 5 2 15,13 17-1-15,10 6-3 16,9 6 0-16,9 2 1 16,8-3 2-16,3 1-8 0,11-4-41 15,20-9-49 1,14-5-52-16,10-5-151 16,6-8-286-16</inkml:trace>
  <inkml:trace contextRef="#ctx0" brushRef="#br0" timeOffset="166431.5566">17197 7219 623 0,'0'0'99'16,"0"0"-5"-16,0 0 24 15,0 0-35-15,0 0-13 16,0 0-29-16,-94-45-12 15,70 41-10-15,-3 4-4 16,-4 0-7-16,-5 17-4 16,2 6-4-16,2 0 4 0,8 2-3 15,14-1-1-15,7-1 0 16,3-3-1-16,0-3 0 16,14-5 0-16,9-5 1 15,2-5 0-15,4-2 4 16,1 0 0-16,-7-10 0 15,2-4 2-15,-6 3-4 16,-7 2 2-16,0 3-2 16,-9 6-2-16,-3 0 0 15,4 0-2-15,2 12 1 16,4 1 1-16,5-2 1 0,4 0 3 16,4-7-3-16,3-4-1 15,1 0 2-15,-6-6 0 16,-2-14 0-16,0-7 2 15,-7-6 1 1,-3 0-3-16,-3-5 1 0,-5-6-1 16,-1-10 3-16,0-7 3 15,0-3 7-15,0 1-6 16,-6 11 2-16,-5 15 4 16,-1 8 3-16,3 14-1 15,0 10-3-15,7 4-2 16,1 1-12-16,-2 15-13 0,0 20 10 15,0 15 3 1,3 12 1-16,0 3 0 0,0 3 1 16,7-5-1-16,9-8-1 15,-6-5 0-15,5-7 3 16,0-7-2-16,-3-7-1 16,-1-8 0-16,0-6-5 15,-5-10-50-15,3-5-15 16,-3 0-44-16,-6-20-130 15,0-5-139-15</inkml:trace>
  <inkml:trace contextRef="#ctx0" brushRef="#br0" timeOffset="167025.1349">17233 7253 587 0,'0'0'19'0,"0"0"12"16,0 0 110-16,0 0-33 15,0 0-74-15,0 0-27 16,-56-4-2-16,67 7 5 15,15-2 16-15,15-1 15 16,11 0-5-16,8-8-9 16,-5-8-14-16,-1-3-4 15,-7-4 8-15,-6 1-1 16,-12 1-3-16,-9 0-2 16,-10 8 18-16,-7 1-1 15,-3 3-18-15,0 6 0 16,-7 3-2-16,-23 2-8 15,-4 20-3-15,-4 8 3 16,3 3 0-16,14 1 0 16,4 0-1-16,11-4 0 0,6-2-1 15,3-8 1-15,23-4 1 16,5-8 0-16,9-8 5 16,11 0-3-16,3-15 0 15,-3-9-1-15,-5-5 0 16,-9-1 3-16,-6-5-4 15,-4 0 6-15,-5 3-6 16,-6 2 3-16,-9 9 1 16,-3 7 3-16,-4 7-3 15,0 3-2-15,0 4-4 0,-11 0 0 16,-8 12-4 0,5 9 6-16,4 2-3 0,10 3-2 15,0 2 0-15,0-3 2 16,0 0 3-16,0-4 0 15,4-2 1-15,0-1 0 16,2-4-1-16,-3-5 1 16,1 2-2-16,-4-2 2 15,0-2 0-15,0 1-1 16,0 1-1-16,-11-1-1 16,-12 2-51-16,2-2-122 15,0-5-189-15</inkml:trace>
  <inkml:trace contextRef="#ctx0" brushRef="#br0" timeOffset="167249.5345">18181 7299 586 0,'0'0'311'0,"0"0"-191"15,0 0-26-15,0 0-15 16,0 0-55-16,0 0-24 15,0 0 0-15,9 36 3 16,-11-2-1-16,-9 0-1 16,2-6 0-16,4-1-1 15,5-4-48-15,0-9-60 16,2-10-89-16,14-4-361 0</inkml:trace>
  <inkml:trace contextRef="#ctx0" brushRef="#br0" timeOffset="167530.8382">18663 6720 1057 0,'0'0'24'0,"0"0"6"16,0 0 42-16,0 0 4 15,0 0-27-15,0 0-34 16,-46-80-15-16,46 117-4 15,3 18 4-15,12 15 6 0,3 6-5 16,2 4-1-16,-2 0 1 16,2-11 1-16,-4-10-1 15,-1-10-1-15,-4-8 0 16,-7-5 0-16,-4-6-1 16,0-5-51-16,-14-9-87 15,-14-16-397-15</inkml:trace>
  <inkml:trace contextRef="#ctx0" brushRef="#br0" timeOffset="168749.0542">18312 7198 862 0,'0'0'19'0,"0"0"-1"0,0 0 21 16,0 0 53-16,0 0-71 15,0 0-6-15,249-20-4 16,-161 15-11-16,2-5 10 16,-5-4-5-16,-6-3-4 15,-12-3-1-15,-11-3 0 16,-22-2 7-16,-13 1-4 16,-11 2 15-16,-8 3 24 15,-2 4-11-15,-8 1-20 16,-20 8-6-16,-14 6-1 0,-4 0-1 15,-1 14-6 1,8 11 1-16,10 6 0 0,11 3 0 16,10 1 1-1,8-2 0-15,0-4 1 0,13-2 0 16,10-4 1-16,9-6-1 16,3-8 4-16,4-2-1 15,-2-7-3-15,-5 0 1 16,-10 0-1-16,-2-12 4 15,-7-3-4-15,-3-2 5 16,-2 0-2-16,0-4-2 16,-5 1 3-16,-2 1-2 15,2-1 0-15,0 3-1 16,0 6 1-16,-2 2-2 0,0 6 5 16,-1 3-5-16,5 0-2 15,3 0-5-15,2 5 4 16,5 11 3-16,3 6 2 15,-2 0-2-15,2 2 1 16,-3-5 1-16,-2-2-1 16,-1-2 1-16,-4-9 0 15,-1 0 1-15,-2-6-2 16,-2 0 9-16,0 0 1 16,1-4 36-16,6-13-13 15,3-4-30-15,0-3 1 16,7-6-2-16,-4 0-2 15,3 4 2-15,-1 1-2 16,-6 7-1-16,-3 12-3 16,-6 2 2-16,3 4-2 0,2 3-9 15,-1 17 5-15,6 5 7 16,-1 3 3-16,0-1-3 16,-1-4 3-16,-2-7-3 15,0-6 2-15,-5-3-1 16,2-5 0-16,-4-2 1 15,7 0 6-15,1-7 19 16,8-12 4-16,3-4-21 16,-3-3-5-16,-1 0 3 15,2-6-4-15,3-2-1 16,-1 1-2-16,-6 8 0 16,-5 11-1-16,-7 12 0 0,-3 2-3 15,0 14-12-15,0 16 7 16,0 6 8-16,0-2 3 15,0-1-1-15,4-7-2 16,3-6 0-16,-1-4 0 16,5-6-2-16,1-7-2 15,5-3-1-15,-1 0 5 16,5-12 2-16,-4-9 0 16,0 1 0-16,-3-9-1 15,-4 0 0-15,1-5 1 16,-2 1 1-16,1 3-2 0,-6 9 0 15,-2 10-1 1,-2 11 0-16,0 0-11 0,-3 15-1 16,-14 19 7-1,0 12 5-15,0 10 5 0,8 6-2 16,5 11 6-16,4 3-2 16,0 0-1-16,1 1-1 15,16-5 0-15,7-10-2 16,1-6-1-16,0-12-1 15,-8-11 1-15,-5-16-1 16,-8-11-1-16,-4-6 1 16,0 0-2-16,0-10 1 15,-9-12-39-15,-10-7-60 16,-1-8-21-16,-1-7-230 0</inkml:trace>
  <inkml:trace contextRef="#ctx0" brushRef="#br0" timeOffset="168997.5389">19802 7004 861 0,'0'0'21'16,"0"0"67"-16,0 0 36 16,0 0-39-16,0 0-68 15,0 0-9-15,139-77-1 16,-124 98-2-16,-6 8-2 15,-6 3-3-15,-3-3 6 16,0-3-5-16,-7-1-1 16,-13-4 4-16,-2-2-8 15,-2-2-38-15,6-4-67 0,9-7-96 16,9-6-415-16</inkml:trace>
  <inkml:trace contextRef="#ctx0" brushRef="#br0" timeOffset="170187.397">20064 7129 541 0,'0'0'246'0,"0"0"-159"16,0 0 4-16,0 0 8 16,0 0-69-16,0 0-21 0,135-55 5 15,-103 38-9-15,-9-6 0 16,-4 0 5-16,-6-4-2 15,-9 1-1 1,-4 9 3-16,0 1-4 0,-10 12 3 16,-20 4-6-16,-6 6-3 15,-4 24-6-15,3 5 3 16,9 4 2-16,11-2 0 16,13-5 0-16,4-3 0 15,0-5 1-15,14-7-1 16,9-5 1-16,7-7 1 0,8-5 0 15,0 0 5 1,-3-9-5-16,0-9 0 0,-5-2 0 16,-1-10 1-16,1-2 4 15,-3-6-4-15,-2 2 0 16,-2 6-2-16,-8 4 2 16,1 6 0-16,-2 11 0 15,-1-1-2-15,0 8-2 16,1 2 1-16,4 0-1 15,-2 2 2-15,1 16 0 16,2 3-1-16,-1 8 1 16,1-4 0-16,-5-3 0 15,-1-1-1-15,-8-5 0 16,-5-3-1-16,0-5-1 0,-4-1 2 16,-15-4-1-16,-8-2 4 15,2-1 0-15,-2 0 1 16,3-3-1-16,6-3-1 15,6-1 0-15,6 0 2 16,5-1-1-16,1 0 0 16,4 1-2-16,22-2-3 15,8 2 2-15,6-4-1 16,6 2 2-16,4-2 1 16,0-2-1-16,-3 4 0 15,-1-4 0-15,-13-4 1 16,-5 5 0-16,-14 0 0 15,-6 2 1-15,-8 3 2 16,0 2 0-16,-25 5-4 16,-12 0-4-16,-9 7 1 0,1 12 1 15,5 9 1-15,10 0-1 16,9-1-1-16,12 0 2 16,9-3 0-16,0-5-2 15,18-7-7-15,13-5-2 16,5-7 0-16,1 0 6 15,-4-1 4-15,-6-12 2 16,-6 1 0-16,-9 2 1 16,-5 3 4-16,-6 4 19 15,-1 3 9-15,0 0-33 0,0 0 0 16,0 17-7 0,0 1 6-16,0 0 0 0,2-2 1 15,15-3 4 1,8-9-4-16,3-4 2 0,0 0 0 15,1-8 1-15,-2-11 0 16,-2-6-1-16,-4-6 0 16,-2-8 1-16,-5-2-2 15,-1-11 1-15,-4-4 1 16,-3 0 0-16,-4-3-2 16,-2-1 0-16,0 2-1 15,-12 3 0-15,-6 10 4 16,1 12-4-16,4 9 0 15,4 15 3-15,4 9 4 16,0 0-7-16,-3 28-5 0,0 16 5 16,4 11 0-1,4 5 1-15,0 7-1 0,0 2 3 16,15 4-2-16,0-1-1 16,4-6 1-16,0-8-1 15,1-10 1-15,0-9-1 16,-5-5 0-16,-2-10-1 15,-4-7-53-15,-5-12-191 16</inkml:trace>
  <inkml:trace contextRef="#ctx0" brushRef="#br0" timeOffset="170655.3955">20991 7078 908 0,'0'0'16'15,"0"0"49"-15,0 0 40 16,0 0-33-16,0 0-62 16,0 0-9-16,152-94 2 15,-93 85 2-15,-7 1-1 16,-9 6 4-16,-10 2-7 16,-11 0 0-16,-10 7 1 15,-6 8-2-15,-3 9 0 16,-3 5 0-16,0-1 3 15,0-3 0-15,0-3-2 16,0-5 0-16,4-5-1 16,3-7 0-16,3 0 0 0,6-5 0 15,3 0 7 1,3-5 0-16,0-12-1 0,-4-2 8 16,0-4 1-16,-2 0-4 15,-5-4 8-15,-1 1-10 16,-4 9 7-16,-3 4-2 15,-3 11-1-15,0 2-13 16,0 5-2-16,-6 19-8 16,-1 10 10-16,2 2 4 15,5-4-4-15,0 1 0 16,2-5-4-16,11-4 3 16,5-6-21-16,3-5-26 0,-1-4-15 15,-1-9-185 1</inkml:trace>
  <inkml:trace contextRef="#ctx0" brushRef="#br0" timeOffset="171028.5867">21757 7064 882 0,'0'0'32'15,"0"0"78"-15,0 0-15 16,0 0-29-16,0 0-66 15,0 0 2-15,38 10-2 16,-11 14 1-16,-3 1 0 0,-8 5 1 16,-10-1-2-1,-4-1 2-15,-2-3-2 0,0-7-1 16,-9-4 1-16,-3-7 1 16,-1-6 2-16,5-1 0 15,1 0 5-15,1-7-1 16,6-7-2-16,0-7 5 15,0-2 12-15,7-4-9 16,7 0-7-16,8-2 4 16,2 0-8-16,7-1-2 15,2 2-1-15,1 2-2 16,-4 12 2-16,-6 5-29 0,-5 5-63 16,-4 4-108-16,-4 0-116 15,-5 10-288-15</inkml:trace>
  <inkml:trace contextRef="#ctx0" brushRef="#br0" timeOffset="171588.641">22014 7144 442 0,'0'0'44'16,"0"0"-1"-16,0 0 29 16,0 0 116-16,0 0-85 15,0 0-12-15,66 2-29 16,-33-12-29-16,-5-6-3 15,-4-1 1-15,-4-4-8 0,-4-2-9 16,-5 2-2-16,-7 1-8 16,-4 4 2-16,0 5-5 15,-14 4-1-15,-15 7 0 16,-7 0-2-16,-5 19 0 16,6 6 0-16,7 4 1 15,6-2 1-15,9-2-2 16,10-5-1-16,3 0 3 15,6-6-1-15,21-4 1 16,9-6 1-16,7-4 3 16,5 0 2-16,-1-9-4 15,-3-6 3-15,0-6-1 0,-5 1 15 16,-1-3-3 0,-5-2-6-16,-8-1-5 0,-9 6-2 15,-10 4 0-15,-6 5-2 16,0 2-1-16,-27 5-1 15,-6 4-5-15,-4 0-29 16,5 6 1-16,9 14-30 16,7 7-16-16,7-1 28 15,4 3 30-15,4-2 0 16,-1 0-8-16,2-7 18 16,0-1 8-16,0-2 3 15,0-3 1-15,2-5 0 16,-1-4-1-16,-1 0 0 0,0-5-2 15,-12 0 2 1,-12 0 1-16,0 0-141 0,4 0-108 16</inkml:trace>
  <inkml:trace contextRef="#ctx0" brushRef="#br0" timeOffset="171794.2718">22763 7243 968 0,'0'0'12'0,"0"0"-1"0,0 0-5 15,0 0-6-15,0 0-7 16,0 0-288-16</inkml:trace>
  <inkml:trace contextRef="#ctx0" brushRef="#br0" timeOffset="174365.922">3798 8358 20 0,'6'0'276'0,"3"0"-228"15,3-3 62-15,1-3 3 16,-6 2-3-16,7-2-24 16,-5-1-1-16,0 0-18 15,-9-3-1-15,0 1-15 16,0-4-10-16,-25-1-17 0,-14 0-11 15,-13 1-6-15,-14 4-5 16,-4 2-1-16,0 7 0 16,-1 0 2-16,6 10-1 15,1 18-2-15,9 11 1 16,16 9 6-16,11 10-7 16,17 4 0-16,11 0 2 15,0-4-1-15,23-7-1 16,18-7 0-16,9-8 3 15,11-10 0-15,6-10-3 16,6-12 5-16,-3-4-4 16,-7-10 1-16,-5-19 3 15,-9-9 2-15,-11-14 14 0,-1-11-2 16,-6-7 9-16,-16 1-13 16,-12 4-1-16,-3 15-2 15,-33 11-1-15,-16 15-9 16,-6 12-2-16,-6 12 0 15,11 0-2-15,12 13 2 16,15 13-4-16,10 6-28 16,7 5-41-16,6 5-26 15,0-1-96-15,0-3-124 16,3-7-242-16</inkml:trace>
  <inkml:trace contextRef="#ctx0" brushRef="#br0" timeOffset="176084.7636">3631 8596 319 0,'0'0'257'0,"0"0"-133"16,0 0-4-16,0 0-28 16,0 0-25-16,0 0-22 15,3-31-24-15,0 31-20 16,3 10 0-16,4 11 2 16,-2 6-1-16,4 6 0 15,4 4 5-15,-2-1-1 16,5-4 0-16,6 1-1 15,5-9 0-15,3-2-2 16,2-5 0-16,3-10 5 16,-1-7-6-16,-1 0 4 0,-3-7-2 15,-2-15 9-15,-1-8-2 16,-6-4 22-16,-3-5-13 16,0 0 0-16,-2-2 3 15,-8 9-10-15,-4 4-5 16,-7 11 1-16,0 7 1 15,0 5 0-15,0 5-4 16,0 1-6-16,-3 20-1 16,-10 9 1-16,8 1 0 15,5 2-3-15,0-2 3 16,9-6 0-16,12-3 1 16,0-8-1-16,6-7 0 15,0-7 3-15,3 0-3 16,4-7 3-16,0-10 2 0,-4-5-3 15,-3-2-1-15,-8-5 2 16,-4 2 2-16,-9 1-3 16,-1 6 2-16,-5 10-2 15,0 6 1-15,0 4-3 16,-8 3-2-16,-7 15-3 16,-4 8 3-16,8 1 0 15,8 0 1-15,3-2 1 16,3-8-1-16,14-3-4 15,5-9 5-15,2-5 0 16,1 0 0-16,-1-2 3 16,0-12 0-16,-3-5 2 15,-5-1-5-15,-5 0 2 0,1 0 0 16,-5-4-1-16,-1 7 0 16,-1 5-1-16,-1 1 0 15,-1 5-1-15,-3 6 0 16,0 0-2-16,6 0-17 15,1 0-13-15,3 4 21 16,3 2 7-16,0 1 0 16,-1-4 0-16,3 1 1 15,-3-2 3-15,-3-2 0 16,2 0 1-16,-1 0 2 16,-4-3-1-16,-3-5 3 15,0-3 1-15,-3 2-1 0,0-2 0 16,0 1-4-1,-9 1 2-15,-12 3 2 0,-3 6-4 16,-13 0-2-16,-5 11 2 16,-3 9-1-16,-1 7 1 15,3 2 0-15,11-2 0 16,10-4-1-16,13 2 0 16,9-3-1-16,0-5 1 15,18-5-1-15,15-5 2 16,7-7 0-16,5 0 0 15,-3-9 3-15,1-8 0 16,-6-4-2-16,-11-1 0 16,-3 2 2-16,-6 0 1 0,-11 10-1 15,-2 3 7-15,-4 4 7 16,0 3-6-16,0 0-11 16,0 7-6-16,-4 11 4 15,-2 3 2-15,3-1 0 16,3-1 0-16,0-4-2 15,0-3 2-15,3-4 0 16,7-6 0-16,5-2-1 16,3 0 1-16,3-10 9 15,5-9-8-15,-3-3 7 16,-5 0-4-16,-6-2 5 16,0-1-5-16,-2 9 0 0,-2 2-4 15,-8 9 10 1,0 5-1-16,0 0-9 0,0 0-7 15,0 14 5-15,0 10-3 16,0 0 10-16,0-2-9 16,0-5 4-16,0 0 0 15,3-7 0-15,0-4 0 16,0-3-1-16,3-3-1 16,4 0 2-16,5-11 10 15,6-6 6-15,1-5-13 16,-5-1 5-16,-4-2-2 15,2-2-1-15,0 4-1 16,-3 4-4-16,-3 5 0 16,-2 10 1-16,-7 2-1 15,0 2-4-15,3 0-7 0,0 16-1 16,1 6 12-16,3 2 1 16,-1-1 2-16,4 0-3 15,-1-3 0-15,3-4 1 16,0-4 0-16,-1-3-1 15,-1-4 0-15,3-5-2 16,4 0 2-16,2-9 3 16,5-13-2-16,1-5 2 15,2-6 0-15,-6-4-2 16,-3-3 1-16,-3-6 1 16,-3-3-3-16,-4-4 1 15,-1 0 0-15,-4 4 3 0,-3 3-4 16,0 10 0-16,-14 12-2 15,0 6 7-15,6 15-5 16,-4 3 0-16,-3 11-9 16,3 18 7-16,-4 12 2 15,6 8-1-15,9 6 0 16,1 1 0-16,0 4 1 16,0-6 0-16,11-3 0 15,5-10-5-15,-1-3 5 16,6-9 0-16,-2-9-1 15,1-4 1-15,2-7-15 16,-1-5-49-16,-6-4-63 16,-12-1-271-16</inkml:trace>
  <inkml:trace contextRef="#ctx0" brushRef="#br0" timeOffset="176332.7658">5314 8606 721 0,'0'0'74'15,"0"0"14"-15,0 0-2 16,0 0-14-16,0 0-50 16,0 0-19-16,80-83 1 15,-37 80 1-15,-1 3 0 16,-6 0-1-16,-3 6-2 16,-9 8 1-16,-2 3 1 15,-4 2-2-15,-8 1-1 0,-4-1 1 16,-3 5 0-16,-3-3 0 15,0-2-2-15,0 1-1 16,-9-7-144-16,-1-3-233 16</inkml:trace>
  <inkml:trace contextRef="#ctx0" brushRef="#br0" timeOffset="176479.3743">5667 8613 659 0,'0'0'129'0,"0"0"-61"16,0 0-27-16,0 0-4 16,0 0-37-16,0 0-23 15,13-38-143-15</inkml:trace>
  <inkml:trace contextRef="#ctx0" brushRef="#br0" timeOffset="176763.1988">5846 8232 856 0,'0'0'59'15,"0"0"53"-15,0 0-22 16,0 0-30-16,0 0-27 16,0 0-22-16,-39-55-11 15,48 92 0-15,6 9-2 0,0 7 4 16,1 2 5-16,-2-1-4 15,-2 1-1-15,-2-4 0 16,-1-7-2-16,-3-3-4 16,3-5 4-16,0-4 6 15,-3-3-6-15,0-7 0 16,-3-3-4-16,0-5-142 16,1-11-179-16</inkml:trace>
  <inkml:trace contextRef="#ctx0" brushRef="#br0" timeOffset="177501.6784">5782 8656 592 0,'0'0'82'15,"0"0"29"-15,0 0-18 16,0 0-15-16,0 0-33 16,0 0-32-16,31-43-13 15,18 42 5-15,17-2-5 16,4 0-3-16,9 3 1 15,-4-3 1-15,-14 1 1 16,-12-6 7-16,-13 1-7 16,-11-3 1-16,-11-1 4 15,-11-4 9-15,-3-1 55 16,-30-1-27-16,-9 6-29 16,-10 8-7-16,-2 3-5 0,2 11 2 15,7 12-3 1,2 7 1-16,13-1-2 0,8 4 0 15,17-6 1-15,2-2-1 16,2-5 1-16,23-6 0 16,6-7-2-16,8-7 4 15,3 0-2-15,-2-7 12 16,-7-10-9-16,-8 0 5 16,-8 1-7-16,-4 7 1 15,-7 2 2-15,-3 7 1 16,0 0-5-16,-3 0-3 15,6 7-8-15,6 10 11 16,0-2 0-16,7-4 1 16,4-3 2-16,2-5-2 15,8-3 0-15,-3 0 6 0,-2-15-4 16,-4-9 1-16,-5-4-3 16,-9-6 2-16,0-8-3 15,-3-5 8-15,-4-5-5 16,-3-9-2-16,0-5 9 15,0-1-7-15,-3-8 2 16,-14 9-1-16,7 8-2 16,-6 18 3-16,6 17-1 15,5 14 1-15,-3 9 5 16,4 9-10-16,-2 28-9 16,3 18 9-16,-1 11 0 15,4 7 0-15,0-3 0 0,13-1 0 16,2-3 1-16,0-3-1 15,-2-9 1-15,-3-6-6 16,3-9 5-16,-3-9 0 16,-1-2 3-16,1-12-3 15,1-3-8-15,-5-6-57 16,-6-7-154-16,0 0-263 16</inkml:trace>
  <inkml:trace contextRef="#ctx0" brushRef="#br0" timeOffset="177750.0827">6471 8632 609 0,'0'0'43'0,"0"0"114"0,0 0-40 15,0 0-34-15,0 0-26 16,0 0-15-16,41-116-26 16,-9 107-1-16,4 8-10 15,-3 1-2-15,0 0 2 16,-3 11-4-16,-5 12-1 15,-6 1 3-15,-4 2-3 16,-7-1 1-16,-1 0 4 16,-4-2-4-16,-3-4 3 15,0 0-4-15,0-4 0 16,0-5-122-16,-10-7-271 16</inkml:trace>
  <inkml:trace contextRef="#ctx0" brushRef="#br0" timeOffset="177908.6571">6833 8495 833 0,'0'0'21'0,"0"0"57"16,0 0 1-16,0 0-36 16,0 0-43-16,0 0-13 15,26-44 4-15,-10 51-299 16</inkml:trace>
  <inkml:trace contextRef="#ctx0" brushRef="#br0" timeOffset="178501.0961">6875 8500 868 0,'0'0'38'15,"0"0"87"-15,0 0-39 16,0 0-69-16,0 0-17 15,0 0 0-15,6 57 0 16,15-28 3-16,1-2-1 16,-2-8 1-16,-1-2-3 15,-2-10 2-15,-4-4 1 16,1-3-2-16,5 0 4 16,-4-16 2-16,1-1 2 15,-6-3-2-15,4 0 0 16,-8 1-5-16,0 5 8 0,-3 4-6 15,-3 4 1-15,0 6-5 16,0 0-6-16,0 8-9 16,2 9 15-16,2 2 0 15,2-4 0-15,3 2 1 16,2-7-1-16,3-1 0 16,1-9-1-16,9 0 0 15,6 0 2-15,-2-2 1 16,5-13 0-16,-8-4 5 15,-1-1-4-15,-6-2 3 16,-3-1-3-16,-6-5-2 16,-3 3 6-16,-6 4-7 0,0 5-3 15,0 11 3 1,-15 5 0-16,-10 5 0 0,-2 22-5 16,-3 5-4-16,10 5 9 15,10-2 1-15,10-4-1 16,0-4-2-16,4-8 1 15,19-3 1-15,5-5 0 16,11-5 0-16,7-2 1 16,1-4-4-16,4 0 8 15,-3 0-6-15,-3 0 1 16,-12 0-122-16,-6-10-316 16</inkml:trace>
  <inkml:trace contextRef="#ctx0" brushRef="#br0" timeOffset="179025.6865">8507 7850 874 0,'0'0'9'0,"0"0"5"0,0 0 51 16,0 0-4-1,0 0-32-15,0 0 0 0,-313 162-7 16,277-74-1-16,10 2 0 15,16 0-8-15,10-5-7 16,15-9 4-16,13-3-4 16,10-11 4-16,5-6-10 15,0-9 5-15,-4-8-4 16,6-13 6-16,-2-5-7 16,2-15-5-16,1-6-106 15,-11-6-339-15</inkml:trace>
  <inkml:trace contextRef="#ctx0" brushRef="#br0" timeOffset="180014.7091">8510 8397 842 0,'0'0'9'0,"0"0"61"16,0 0 13-16,0 0-40 15,0 0-33-15,0 0-2 16,146-97-1-16,-104 97-4 16,-3 13 2-16,-8 13-5 15,-4 7 0-15,-11 9 1 16,-10 0 0-16,-5-3 0 16,-1-8-1-16,0-6 1 15,-6-5 0-15,-11-7-1 0,-3-1 0 16,-2-5 5-16,-5-7-3 15,8 0 0-15,1 0 0 16,1 0-1-16,7-10 3 16,7-1-3-16,3-6 3 15,0-3-4-15,12-1 0 16,18 0-8-16,6 1 4 16,10 4 0-16,9-3 0 15,6 2 3-15,8 5-3 16,-5-1 0-16,-3-1 1 15,-1 4 2-15,-11-1 0 16,-10-2 1-16,-7 0-1 0,-9 0 1 16,-12 3 2-1,-4 3 10-15,-7 3-2 0,0 4 0 16,-15 0-7-16,-24 4-3 16,-16 22-3-16,-5 5 3 15,6 5-2-15,11 0 2 16,8-2 0-16,12-1-1 15,7-8 1-15,10-4-2 16,6-7-1-16,0-6-1 16,25-8 3-16,8 0 1 15,3-12 2-15,-2-10-1 16,2-6 1-16,-3-2-2 16,-8 4 4-16,-4 4-4 15,-9 8 1-15,-5 6 7 0,-6 2-3 16,-1 6-5-16,0 0-4 15,0 11-10-15,2 8 14 16,6 1-2-16,1-3 2 16,4 0 0-16,3-6 2 15,7-6 1-15,-4-5-3 16,6 0 2-16,-1-7 0 16,2-12 3-16,-5-5-2 15,-1-6 1-15,0 1 0 16,1-8 3-16,-6-3-1 15,-4-2 1-15,2-9 1 16,-7-5 1-16,-3-6 0 16,-3-1-3-16,0 7-3 0,-3 15-1 15,-7 12 1-15,1 12 0 16,1 11 1-16,5 6 2 16,-3 0-6-16,0 23-5 15,0 16 3-15,2 17 2 16,4 9 0-16,0 4 0 15,7 0 0-15,2-9 0 16,3-5 0-16,-1-4 1 16,-1-9-1-16,2-3 0 15,-2-5 0-15,0-7 0 16,6-2-1-16,0-9 0 16,-5-4-38-16,-3-7-236 0</inkml:trace>
  <inkml:trace contextRef="#ctx0" brushRef="#br0" timeOffset="180593.2233">9445 8436 907 0,'0'0'21'16,"0"0"20"-16,0 0 32 15,0 0-13-15,0 0-17 16,0 0-28-16,112-170-8 15,-66 164-3-15,-4 3 0 16,-6 3-4-16,-12 3 2 16,-2 13-3-16,-6 7 1 15,1 0-1-15,-2 10 1 0,-4-2-5 16,-1 3 5 0,-4-3 0-16,1-1 3 0,-4-4-2 15,0-2-2-15,0-10 2 16,-3-3-1-16,3-6 1 15,0-4 3-15,1-1-4 16,10-1 13-16,-2-15-3 16,5-5 1-16,-1-3-10 15,-4 2 4-15,1-3 5 16,-4 2 1-16,-1 1-7 16,-1 6 3-16,-4 9-3 0,-3 4-2 15,0 3-2-15,0 8-5 16,-3 16-1-16,-11 7 6 15,8 1 0-15,6-5-1 16,0 0 1-16,3-8 0 16,20-7-2-16,3-4 2 15,9-8 1-15,1 0 1 16,-3-8 2-16,-8-7-1 16,-4-1 1-16,-9-1 3 15,-9-2-3-15,0-1-3 16,-3-2 0-16,-6 2-1 15,-17 4 0-15,-6 1-1 16,-7 5-3-16,-6 7-19 16,-1-1-114-16,4-3-320 0</inkml:trace>
  <inkml:trace contextRef="#ctx0" brushRef="#br0" timeOffset="180764.6196">9903 8138 879 0,'0'0'9'0,"0"0"-2"16,0 0 0-16,0 0-7 16,0 0-21-16,0 0-240 0</inkml:trace>
  <inkml:trace contextRef="#ctx0" brushRef="#br0" timeOffset="180996.8011">10373 8486 867 0,'0'0'16'16,"0"0"19"-16,0 0 92 15,0 0-44-15,0 0-72 16,0 0 2-16,85-9-5 16,-46 2-8-16,-11 2 1 15,-2-2-4-15,-5 0-13 0,1-5-180 16,-2-3-404 0</inkml:trace>
  <inkml:trace contextRef="#ctx0" brushRef="#br0" timeOffset="183081.9718">10816 8615 888 0,'0'0'13'0,"0"0"58"15,0 0 52-15,0 0-66 0,0 0-35 16,0 0-13-16,71-125-9 15,-22 105 6-15,-4-2 0 16,-2-2 1-16,-5-3 2 16,-8 2-4-16,-12 4 0 15,-8 2 1-15,-10 7-4 16,0 0 2-16,-17 4-3 16,-21 4-1-16,-8 4-4 15,-2 0 3-15,2 14-1 16,11 1 1-16,16 2-2 15,6 2 3-15,10 2-9 16,3 2-8-16,0 0 9 16,22 0-9-16,4 3 6 0,-1-6 11 15,5 3-8-15,-5-3 3 16,2 0 4-16,-4-4 1 16,0 1 1-16,-8-4 3 15,-2-4-8-15,-5 2 7 16,-6-5-7-16,-2 1 3 15,0-3-2-15,-17-1 2 16,-11 2 1-16,-5-4 4 16,-2 3-3-16,6-4-2 15,5 0 2-15,6 0 3 16,6 0-3-16,10 0-1 16,2-10-2-16,14 0-64 15,17-3-46-15,11 3 30 16,11 0 26-16,3-3-38 0,-4 2-33 15,-4-1 93-15,-9-2 34 16,-10-2 9-16,0 2 4 16,-15-3 84-16,2-2 43 15,-3 2-29-15,-7 3-27 16,-2-1-8-16,-2 5-33 16,-2 4-5-16,0 1-17 15,-3 5-12-15,-19 0-5 16,-8 7-4-16,-8 14 0 15,4 8-4-15,9 0 4 16,2 2 0-16,13-1-2 16,4-4 1-16,6 1-1 15,0-7 2-15,9-1-2 0,21-7-1 16,9-5 3 0,13-6 1-16,3-1 3 0,0 0-2 15,-2-16 2-15,-5-1-2 16,-9-6-1-16,-7-1 0 15,-13 1 3-15,-8 3 1 16,-7 1-5-16,-4 6 5 16,-4 6-5-16,-19 7 0 15,-10 0 0-15,-2 3-2 16,2 17 2-16,3-3-3 0,9 0-1 16,6-2-6-1,10-1-3-15,5-5-5 0,0-1-3 16,10-5-3-16,12-3 6 15,1 0 2-15,0 0 14 16,-10 0 0-16,-3 0 1 16,-3 0 1-16,-4 0 0 15,3 0-2-15,-3 0 1 16,0 7-1-16,3 2 2 16,0-2 0-16,2-1-1 15,2-2 2-15,2-1-1 16,1-3 4-16,8 0 2 15,-3-8-3-15,1-11 5 16,5 0-4-16,-9-8 3 16,6-3-4-16,-6-9 1 0,0-8 6 15,0-4-4-15,1-10-1 16,-7-1 3-16,0-8-5 16,-3 1-2-16,-6 2-1 15,0 9 1-15,0 15 0 16,-6 16-1-16,-3 17 0 15,-3 10 0-15,-4 4-6 16,-1 29 1-16,-2 13 0 16,3 16 4-16,5 1 0 15,5 6-2-15,6-2 6 16,0-2-4-16,9-2 1 16,18-6 0-16,12-7 0 15,4-10-1-15,5-10 3 0,7-11-2 16,0-13 4-16,0-6-4 15,-2 0 0-15,-1-6 2 16,-9-18 7-16,-8 0-3 16,-3-3-3-16,-12-4 4 15,-4 0 3-15,-10 6-8 16,-6 6 2-16,0 8-2 16,-26 8-2-16,1 3 0 15,-9 6-2-15,10 16-5 16,6 6 6-16,9 2-2 15,9-4-3-15,0-2 5 16,9-9-5-16,21-1-2 16,6-8 3-16,6-1-4 15,3-5 8-15,0 0 1 0,-5-8 2 16,-4-6 1 0,-4-3-1-16,-3-5 2 0,-3-2-3 15,-3-5-1-15,-1 3 4 16,-2 1-4-16,0 4 0 15,-5 8-3-15,-1 3-14 16,2 7-69-16,1 3-44 16,12 0 32-16,-1 0 28 15,3 3 33-15,7 5 28 16,-8-2-6-16,-4-4 15 16,-3 0 2-16,-11-2 4 15,-7 0 22-15,-5 0 88 0,-2-8-3 16,-24-5-84-16,-9-1-15 15,-11 0 1 1,-7 4 9-16,5 8-1 0,0 2 1 16,2 3-16-16,11 21-6 15,2 7-1-15,12 3 0 16,12 3 0-16,9-1-2 16,0-5 2-16,21-4-2 15,7-9 3-15,8-5-2 16,6-13 1-16,0 0 0 15,7-10 8-15,-3-12-4 16,-1-6 3-16,-6-9 4 16,-8-5 4-16,-4-11-1 0,-7 0-7 15,-7-9-8 1,-10-2 7-16,-3-3-5 0,0 2 2 16,-16 5-4-16,-1 11 0 15,5 14 1-15,0 15 0 16,4 9-1-16,5 11 0 15,-1 0-1-15,2 25-14 16,1 14 14-16,1 14 0 16,0 9 1-16,3 7 0 15,7-2 1-15,7-1 2 16,-7-1-2-16,2-5-1 16,-1-4 0-16,1-7 3 15,-2-10-3-15,0-8 3 16,-1-5 0-16,2-9-1 0,-8-7 0 15,-3-6-4-15,0-4-5 16,0-3-165-16,3-25-519 16</inkml:trace>
  <inkml:trace contextRef="#ctx0" brushRef="#br0" timeOffset="183352.8626">12971 7707 921 0,'0'0'16'15,"0"0"-15"-15,0 0 16 16,0 0 23 0,0 0-12-16,0 0 3 0,441 380-17 15,-410-270 7-15,-21-1-9 16,-10 0 0-16,-43 0-5 15,-18-7-3-15,-14-9-2 16,-4-11 0-16,3-16 0 16,0-11-2-16,7-21-181 15,9-17-662-15</inkml:trace>
  <inkml:trace contextRef="#ctx0" brushRef="#br0" timeOffset="183840.6063">14119 8368 656 0,'0'0'33'0,"0"0"74"16,0 0-57-16,0 0-6 15,0 0 19-15,0 0-4 16,-29-7-1-16,29 7 0 16,0 0 11-16,0-9-11 15,0-1-45-15,0 0-4 16,0 3-9-16,0 0-3 0,0 4-1 15,0 3-2-15,0 0-38 16,3 10-104-16,0 10-5 16,0 4-192-16</inkml:trace>
  <inkml:trace contextRef="#ctx0" brushRef="#br0" timeOffset="184050.0462">14099 8678 656 0,'0'0'75'16,"0"0"-53"-16,0 0 27 15,0 0 87-15,0 0-85 0,0 0-21 16,-3 4-7 0,3-1 2-16,0-3-15 0,0 0-7 15,0 0-3-15,0 0-3 16,0 0-56-16,13-3-294 15</inkml:trace>
  <inkml:trace contextRef="#ctx0" brushRef="#br0" timeOffset="184292.4655">14356 8470 783 0,'0'0'22'16,"0"0"36"-16,0 0 59 16,0 0-13-16,0 0-79 15,0 0-25-15,36-14 4 16,12 14 7-16,1 0-11 16,-7 0 2-16,-7-3-4 15,-12-2-1-15,-13-2-147 16,-10-6-199-16</inkml:trace>
  <inkml:trace contextRef="#ctx0" brushRef="#br0" timeOffset="214292.8415">15554 8196 876 0,'-1'-23'17'15,"-2"6"69"-15,1 7 7 16,2 4-20-16,0 6-37 16,0 0-28-16,0 8-6 15,0 18 1-15,0 16-4 16,8 11 2-16,0 7 3 15,-5 3 1-15,3 2-4 16,1-8 4-16,-1-6-5 0,-1-10 3 16,0-7-1-1,-2-9-1-15,-1-4 3 16,3-6-4-16,-1-6 0 0,-1-3 0 16,-3-1 0-16,3-4 0 15,-3-1-38-15,0-1-74 16,0-19-228-16</inkml:trace>
  <inkml:trace contextRef="#ctx0" brushRef="#br0" timeOffset="216170.3798">15577 8428 634 0,'0'0'95'16,"0"0"24"-16,0 0 0 15,0 0-17-15,0 0-46 16,0 0-18-16,33-118-13 15,-12 118-16-15,6 1-7 0,1 23 1 16,3 10 1-16,3 8-4 16,-5 3 0-16,-2-4 0 15,-2-4 5-15,-4-7-4 16,-3-8 1-16,0-5-2 16,-6-7 0-16,-5-3 0 15,-3-7 0-15,4 0 4 16,9-11 20-16,-1-17 26 15,11-10-43-15,-2-8-2 16,-5 0-5-16,-2-5 2 16,-4 0 6-16,-5 3-8 15,-2 4 2-15,-3 10 2 0,-4 8-2 16,0 14 6 0,0 6 0-16,0 6-8 0,0 15 0 15,6 20-7-15,2 16 7 16,4 7 3-16,8 2-2 15,-1-1-1-15,10-5 0 16,2-5-3-16,10-6 3 16,4-14 2-16,4-1-2 15,2-12 1-15,-4-10 3 16,-4-6-4-16,-10 0 0 16,-9-9 0-16,-7-13 8 15,-6-6-8-15,-5-3 1 0,-2 0 1 16,-4 7 2-1,0 7-4-15,0 8 3 0,0 5-1 16,0 4-2-16,0 0-3 16,-4 19-4-16,-2 5 5 15,1 2 2-15,5 1-1 16,0-1-3-16,15-6 8 16,15-6-4-16,6-4 0 15,6-7-4-15,2-3 3 16,0 0 2-16,-2-11-1 15,-11-2 4-15,-7 3-4 16,-10-6 3-16,-6 0-3 16,-5-1 4-16,-2 0-1 15,-1 3 0-15,0-1-3 16,-9 2 0-16,-11 2-4 0,-9-1 2 16,-4 4-8-1,-2 0 4-15,0 0-2 0,2 4 6 16,7-1 0-16,3 4-1 15,9-6 3 1,8 7 0-16,6-2 1 0,0 2-2 16,0-3-2-16,19-4-13 15,14 2 13-15,9 0 3 16,4 4-2-16,2 1 2 16,-2 0 0-16,-4 9 0 15,-6 5 0-15,-3 10 0 16,-1-1-1-16,-12 3 1 0,1-2-1 15,-6 1 2 1,-4-5-5-16,-4-3 4 0,0-7 0 16,-7-3 0-16,0-4 4 15,0-3-3-15,0 0 0 16,0 0 0-16,3 0 7 16,1-10 7-16,2-9-15 15,4-8 2-15,5 1-1 16,-1-4 0-16,0 0 0 15,-2 9-1-15,-1 5 0 16,-2 7 1-16,-6 6-1 16,-3 3 0-16,0 0-2 15,7 10-7-15,2 12 4 16,3 11 5-16,-1 1 0 0,-1-2 1 16,5-1-1-16,-2-8 0 15,5-3 1-15,2-5-1 16,4-8 0-16,4-7 1 15,5 0 3-15,1-7-1 16,-4-11-3-16,-4-3 0 16,-1-5 0-16,-9-1 1 15,-3 2 1-15,-5 0-1 16,-5 3-1-16,-3 5 2 16,0 3-2-16,-8 8 0 15,-10 6 0-15,-7 0 0 0,-3 8-4 16,-2 14 3-16,4 4-2 15,9 2 1 1,6-3 1-16,9 1-1 0,2-6 0 16,10-3 1-16,20-6 0 15,10-8-2-15,8-3 3 16,5 0 3-16,-2-14-3 16,-5-3 2-16,-8-3-2 15,-13-2 0-15,-1-1 1 16,-12 1-1-16,-2 3 2 15,-7 4-1-15,-3 7 1 16,0 2 2-16,0 6-4 0,0 0-2 16,0 14-2-16,-10 8 2 15,5 5 0 1,5-1 1-16,0-2 0 0,15-2 0 16,10-8 0-1,10-4 1-15,0-10-2 16,2 0 2-16,0-5 0 0,-7-10 1 15,-7-8 1-15,-4 2 0 16,-3-6 0-16,-5-1 5 16,-2-2-5-16,-1 1 4 15,-3 2-6-15,-3 4 1 16,-2 9-1-16,0 7 5 16,0 6 5-16,0 1-10 15,0 0 0-15,0 16-9 16,0 18 7-16,-7 13 0 0,-1 12 2 15,4 11 1-15,4 5-1 16,0 9 0-16,7-1 3 16,16 2-3-16,6 1 0 15,-2-5 3-15,-9-14-1 16,-12-8-1-16,-6-12-1 16,-16-16 0-16,-27-8 4 15,-13-8-2-15,-13-11 3 16,-5-4-2-16,5 0-2 15,13-14 0-15,16-11 4 16,20-11 5-16,19-10-8 16,2-11-2-16,37-3-1 15,14 1 1-15,9 3-1 16,2 3 1-16,1 9 0 16,-3 5-3-16,-4 3-6 0,-5 13-19 15,-10 0-25-15,-7 7-74 16,-6-1-177-16</inkml:trace>
  <inkml:trace contextRef="#ctx0" brushRef="#br0" timeOffset="216379.0075">18448 8652 61 0,'0'0'915'0,"0"0"-807"16,0 0-47-1,0 0-21-15,0 0-35 0,0 0 0 16,15 55-4-16,-12-21-1 16,-3 0 1-16,0-1 6 15,-5-3-7-15,0-2-47 16,5-11-144-16,0-10-400 16</inkml:trace>
  <inkml:trace contextRef="#ctx0" brushRef="#br0" timeOffset="217685.2078">19185 8487 1072 0,'0'0'13'15,"0"0"18"-15,0 0 42 16,0 0-32-16,0 0-40 15,0 0 3-15,-219-12-1 16,180 44-3-16,6 8-1 16,9-6 1-16,11-3-1 15,7-4 0-15,6-6 1 16,0-5-2-16,3-10 1 16,16 0-3-16,7-6 4 15,6 0 4-15,1-9-2 16,-3-5 1-16,-5 0-1 0,-9 5 1 15,-6 3 0-15,-10 2 3 16,0 4-6-16,0 0 0 16,3 0-7-16,4 11 1 15,5-2 3-15,-1 4 3 16,1-5 2-16,3 0-2 16,3-7 0-16,-2-1 3 15,3 0-1-15,1-1 1 16,0-15-1-16,1 2 2 15,-5-5-2-15,2-3 0 16,1-4 1-16,3-2-3 16,-1-2 0-16,-3 1 1 15,-5 9-1-15,-4 4 3 0,-3 6-3 16,-4 6 0-16,2 1-9 16,5 0-14-16,3 3-5 15,6 0 20-15,2 0 1 16,5 0 6-16,0 0 0 15,0 0 1-15,-4-5-2 16,-4 0 2-16,-4 1 0 16,-8 1 8-16,0-1-4 15,-5 1 0-15,0-3 13 16,0 5 1-16,0-3-6 16,-19 4-6-16,-14 0-6 15,-12 2-1-15,-7 18-1 16,-3 9 2-16,2 1 0 15,15 0-2-15,10 0 2 16,14-5-2-16,13-4 1 16,1-1-1-16,10-7 0 0,17-7 0 15,9-6 2-15,2 0 0 16,0-6 2-16,-5-8 0 16,-7-5-1-16,-2 1 2 15,0-6 2-15,0-1-1 16,-1-4-1-16,-2 10 1 15,-7 8-1-15,-6 5-1 16,-7 6-1-16,-1 0-2 16,3 20-7-16,-1 10 8 15,7 16 2-15,-7 17-2 0,6 12 2 16,6 8-1-16,7 3-1 16,5-3 0-16,3-4 0 15,-1-6 2-15,-3-8-2 16,-7-11 0-16,-7-15 0 15,-11-13 0-15,0-9 1 16,-17-7 0-16,-9-7 3 16,-7-3 0-16,-6 0-2 15,-4-6 0-15,-1-15-1 16,2 1 2-16,5-9-3 16,7-1 1-16,12-3 2 15,8-7-1-15,10-2-2 16,4-4-2-16,22 0 2 0,16-5-2 15,7-1 0-15,8 1-3 16,2-4 4-16,1 2 0 16,0-3 0-16,-7 6 1 15,-4-1 0-15,-11 3 0 16,-10 5-2-16,-11 6-4 16,-8 6 6-16,-7 6 0 15,-2 4 0-15,0 6 1 16,-17 6-2-16,-6 9 1 15,-6 0-2-15,-9 19-3 16,1 12 2-16,4 6 1 16,6 1 0-16,11-1 2 0,11-6-1 15,5-4 1 1,11-6-1-16,14-5-4 0,17-10 4 16,2-1 1-16,3-5 0 15,-8 0 0-15,-6-8-20 16,-11-5-51-16,-7-2-75 15,-6-2-123-15</inkml:trace>
  <inkml:trace contextRef="#ctx0" brushRef="#br0" timeOffset="220022.7244">20374 8576 485 0,'0'0'43'0,"0"0"7"16,0 0 90-16,0 0-72 15,0 0-52-15,0 0-14 16,0 0-2-16,24 16 4 16,-24 7 8-16,-9 4 4 15,-5-4-2-15,-1 5-8 16,2-6 3-16,-3-2-9 16,4-6-27-16,5-6-192 15,7-8-347-15</inkml:trace>
  <inkml:trace contextRef="#ctx0" brushRef="#br0" timeOffset="220848.3735">20842 8511 432 0,'0'0'21'16,"0"0"55"-1,0 0 0-15,0 0 7 0,0 0-32 16,0 0 3-16,99-50 6 16,-99 37-6-16,0 1-15 15,-12 0 18-15,-15-1-33 16,-5 9-7-16,-8 2-11 15,-6 2-4-15,-3 0-2 16,-1 14 3-16,4 6-3 16,8-1 0-16,9 1 3 15,13-1-2-15,9-2 0 16,7-3-1-16,0 1 1 16,23-7-1-16,12-3 4 15,11-5 10-15,2 0 15 16,4-9-6-16,-5-10-9 0,-8-3-2 15,-6-6 0-15,-6-6-2 16,-5-3 3-16,-4-5 0 16,-2-2-6-16,0-3-3 15,-6-3 3-15,-3-4-5 16,-4 5 0-16,-3 9 0 16,0 4 2-16,0 13 0 15,-1 12 6-15,-2 6 0 16,-5 5-4-16,-5 14-6 15,-5 20-6-15,-6 19 2 16,2 10 4-16,7 2 4 16,6-4-4-16,9-2 0 15,0 0 0-15,14-5 0 16,9-8 0-16,7-6 1 0,3-8-1 16,-1-8 1-16,0-8-1 15,-4-10 1-15,-6-2 1 16,-2-4-1-16,-6 0 3 15,2-16 1-15,-5-5-3 16,-1-3 4-16,-3 0-6 16,-5 4 0-16,-2 3 0 15,0 6 3-15,0 5 1 16,0 6 3-16,0 0-7 16,0 0-8-16,0 14-1 15,0 3 9-15,0 0-1 0,0-1 5 16,11-2-10-1,8 0 11-15,3-2-10 0,1-3 5 16,2-4-10 0,2 0-65-16,-5-5-120 15,-4-5-401-15</inkml:trace>
  <inkml:trace contextRef="#ctx0" brushRef="#br0" timeOffset="220990.9917">21407 8397 467 0,'0'0'232'16,"0"0"-232"-1,0 0-6-15,0 0-80 0,0 0-265 16</inkml:trace>
  <inkml:trace contextRef="#ctx0" brushRef="#br0" timeOffset="221754.9014">21422 8574 619 0,'0'0'129'0,"0"0"-33"15,0 0 26-15,0 0-45 16,0 0-34-16,0 0-12 16,148-133 4-16,-127 112-10 15,-5 1-10-15,-5 2-4 16,-8 5-7-16,-3 2 0 15,-2 5-2-15,-19 5-2 0,-7 1 0 16,-2 0 0-16,2 10-9 16,3 11-11-16,9-3 4 15,3 4 1-15,9-3 7 16,4 1 0-16,0 0 1 16,13-4 4-16,14 3 3 15,4-2 3-15,2 0-3 16,-2-2-6-16,-2-1 6 15,-5 0 0-15,-2-4 0 16,-4 2 0-16,-8-1 0 16,-7-5 1-16,-3 4-2 15,0-6 1-15,-3 2 0 16,-16 2 0-16,-2-5 2 0,0-1 4 16,5-2-6-16,2 0 3 15,5 0-3-15,5 0 1 16,1-9 3-16,3-4-1 15,0-4-3-15,16-6-5 16,13-1-31-16,6-4 7 16,6-6 10-16,2-2 10 15,-1-6 7-15,-4-2 1 16,-6 0 1-16,-10-1 3 16,-5-1-3-16,-8 1 1 15,-9 0 5-15,0 3-5 16,0 1 14-16,-15 3 13 15,-3 4-9-15,0 11-4 0,0 6 8 16,6 7-13 0,2 7 0-16,1 3-4 0,-2 3-6 15,-4 24 0-15,3 13-3 16,2 12 1-16,4 4 1 16,6 1 2-16,0-1 0 15,0-1-1-15,2-5 0 16,9-2 2-16,3-6-2 15,2-4 2-15,1-4 1 16,0-7-3-16,-1-3 0 16,-3-6 2-16,-3-4-2 15,-2-2 0-15,-4-4-15 0,-4-5-108 16,0-3-114-16,-7 0-240 16</inkml:trace>
  <inkml:trace contextRef="#ctx0" brushRef="#br0" timeOffset="222654.62">21658 8567 456 0,'0'0'83'0,"0"0"44"15,0 0 46-15,0 0-91 16,0 0-75-16,0 0 6 16,160-39 3-16,-86 27-3 15,4-1-10-15,-2-3 12 16,-6 4-10-16,-9-2 5 0,-11-2 0 15,-12 1-5-15,-11-4 16 16,-10 6 9-16,-9 1-3 16,-7 1 6-16,-1 1-16 15,0 3 0-15,-6 0-7 16,-14 5-9-16,-10 2-2 16,-5 0 3-16,0 9-3 15,-4 11 1-15,8 4-2 16,4-1 0-16,9 0 2 15,7-3-2-15,7-2 1 16,4-1 0-16,0-4-1 16,12-3 1-16,9-5 1 15,6-3 3-15,1-2-1 16,-1 0 0-16,-2 0 1 0,-2-9 1 16,-7-1 3-16,1 2 2 15,-8-1 11-15,-5 6 2 16,-1-1-4-16,-3 4-3 15,0 0-10-15,0 0-5 16,0 7-9-16,0 7 6 16,0 3 3-16,0 0 0 15,0-1 1-15,5-5 0 16,4-2-1-16,0-6 0 16,6-3 0-16,5 0 0 15,3-2 15-15,2-10-9 16,-2-5 0-16,-3-3 6 15,-2-2-9-15,-4 1 5 0,-1 1 3 16,-7 6-4 0,-2 2-3-16,-2 7 0 0,-1 2-1 15,-1 3-3-15,0 0 0 16,0 9-10-16,0 11 5 16,0 1 5-16,0 0 0 15,0 0 0-15,0-6 2 16,5-4-2-16,0-5 0 15,0-4 2-15,4-2-1 16,4 0 0-16,6-5 5 16,1-7 0-16,-2-7-2 15,0 0 0-15,2-3 0 0,1-2 1 16,-1-1-4 0,0 3-1-16,-7 3 2 0,-4 10-2 15,-6 5 3-15,-3 4-5 16,0 0 2-16,2 0-8 15,-2 13-3-15,1 7 11 16,2 6 0-16,3-2 1 16,-2-2-1-16,4 2 1 15,0-4-2-15,0-4 1 16,2-1 0-16,3-3-26 16,6-5-29-16,6-4-30 15,5-3-86-15,3-5-218 16</inkml:trace>
  <inkml:trace contextRef="#ctx0" brushRef="#br0" timeOffset="223106.4625">23068 8339 551 0,'0'0'158'0,"0"0"-5"16,0 0-49-16,0 0-44 16,0 0-31-16,0 0-11 15,-93-49-13-15,69 72-5 16,3 6 3-16,8 1-3 15,6 0 1-15,7-1-1 16,0-2 0-16,22-7 1 16,6-8 2-16,11-5 3 15,9-7-4-15,4 0-1 16,0-7 7-16,-3-8-5 0,-5-9 3 16,-7-2 0-16,0-4 16 15,-7 0-5-15,-7 0-7 16,-9 6 0-16,-9 3 0 15,-5 5-3-15,-2 5-3 16,-18 8-3-16,-10 3 2 16,0 0-3-16,2 16-3 15,6 8 0-15,11 1 3 16,5 2-2-16,6-1 1 16,7-4 1-16,15-7-2 15,8-3 2-15,5-8 0 16,4-2 2-16,-1-2-1 15,-2 0 4-15,-6 0-5 0,-6 0 0 16,-8-2-31-16,-4 1-27 16,-9-2-44-16,-3 0-73 15,-9-1-343 1</inkml:trace>
  <inkml:trace contextRef="#ctx0" brushRef="#br0" timeOffset="228386.0569">15570 9402 741 0,'0'0'18'16,"0"0"42"-16,0 0 43 16,0 0-31-16,0 0-21 15,0 0-17-15,0 0-21 16,-97-52-6-16,132 49 3 16,34-5 14-16,18-1 16 15,15-4-18-15,-6 3-10 0,-11-4 0 16,-21 7-7-1,-22 2 5-15,-12 0-8 0,-19 3-2 16,-8 2 0-16,-3 0 0 16,0 0-1-1,0 0-4-15,0 0-30 0,0 0-56 16,0 12-40-16,-14 5-29 16,-3-1-221-16</inkml:trace>
  <inkml:trace contextRef="#ctx0" brushRef="#br0" timeOffset="228661.743">15854 9392 458 0,'0'0'137'16,"0"0"52"-16,0 0-28 15,0 0-41-15,0 0-61 16,0 0-15-16,-8 0-30 16,8 0-6-16,0 0-7 15,0 13-1-15,0 10 0 16,0 14 6-16,0 6-2 15,0 3-1-15,0-3 1 16,0-4 1-16,7-5-3 16,2-2 4-16,3-6-6 15,3-5 0-15,-6-4 5 16,4-4-2-16,-1-1 1 16,2-4-4-16,5-1-32 15,1-5-91-15,4-2-122 16,-6-2-378-16</inkml:trace>
  <inkml:trace contextRef="#ctx0" brushRef="#br0" timeOffset="229833.8816">16102 9757 185 0,'0'0'502'0,"0"0"-406"15,0 0-9-15,0 0 34 16,0 0-81-16,0 0-37 15,63-11 11-15,-38-3 3 16,2 0-8-16,-6-2 0 16,0-4-5-16,-7 6 1 0,-3-5 1 15,-7 1 0 1,-4 5-5-16,0-1 0 0,0 7 2 16,-19 3-3-16,-7 4-4 15,-3 0 3-15,-7 11-1 16,3 9 0-16,1 5 1 15,6 2-1-15,8-1 1 16,6 4 1-16,11-5 0 16,1-3 1-16,5-2-1 15,17-4 0-15,4-6 2 16,8-7 5-16,5-3 1 16,2 0 11-16,-2-6-5 15,-4-10 1-15,-2-4-2 0,-3-1 0 16,-6-4-5-1,0 1-1-15,-5 4 0 0,-5 4 4 16,-8 6 8-16,-3 8 7 16,-3 2 2-16,0 0-23 15,0 0-5-15,0 9-8 16,0 7 6-16,0 6 2 16,0-2 1-16,0-3 0 15,3-3-2-15,7-1 3 16,0-6-1-16,2-4 1 15,3-3-1-15,-1 0 0 16,7 0 5-16,-4-6 3 0,1-8 1 16,2-3-2-16,-1-6-5 15,1 0 0-15,-6-1-3 16,-2 12 0-16,-6 5 1 16,-4 4 1-16,-2 3-2 15,0 0-2-15,0 8-8 16,1 11 7-16,7 4 3 15,-2-1 1-15,0-2-1 16,4-7 0-16,0-6 1 16,-1 0 1-16,-2-7 0 15,3 0 0-15,0 0 0 16,5-5 10-16,6-9-7 16,-1-1-3-16,5-4 6 15,-6-5-7-15,7-1-1 16,-3-1 0-16,0-1 1 0,-10 7-1 15,-5 9 0 1,-5 8 2-16,-3 3-1 0,0 0-2 16,0 3-7-16,0 14-3 15,0 10 11-15,0-1 6 16,0 0-6-16,0-5 0 16,0-3 1-16,15-6-1 15,0-3 0-15,4-3 1 16,3-4-1-16,5-2 0 15,-1 0 2-15,1-11-2 16,-7-3 3-16,-4-2-2 16,-7-1-1-16,1-6-5 0,-7-2 5 15,-1 0 2 1,-2 0-2-16,0 5 0 16,0 6 0-16,0 4 0 0,0 7 1 15,0 3-1-15,-1 0-3 16,-6 10-5-16,-9 19 4 15,-3 15 2-15,5 8 2 16,-3 2 0-16,8 6 0 16,3-2 0-16,6 5 0 15,0-1 1-15,16-3-1 16,7-5 1-16,-5-4 1 16,3-11-2-16,-4-6 0 15,-5-10 0-15,-4-6 0 16,-5-4 1-16,-2-9-2 15,-1-4 1-15,0 0-20 0,-10-10-47 16,-6-17-173 0,1-4-254-16</inkml:trace>
  <inkml:trace contextRef="#ctx0" brushRef="#br0" timeOffset="230083.9666">17151 9653 938 0,'0'0'18'15,"0"0"35"-15,0 0 22 0,0 0-22 16,0 0-46-16,0 0-5 16,163-17-2-16,-156 51 0 15,-7 6 0-15,-21-1 0 16,-12-6 1-16,-4-7-1 15,-5 1 0-15,3-7-47 16,3-3-49-16,10-8-163 16</inkml:trace>
  <inkml:trace contextRef="#ctx0" brushRef="#br0" timeOffset="230414.8913">17632 9316 759 0,'0'0'16'0,"0"0"17"15,0 0 69-15,0 0-19 16,0 0-68-16,0 0-14 15,-149 73 2-15,119 19 5 16,8 8 6-16,9-5 10 16,13-9-11-16,0-13-4 15,19-6 5-15,12-9-5 0,9-9-3 16,4-11 2-16,7-9-5 16,7-10-3-1,3-8-62-15,-5-11-128 0,-6-7-285 16</inkml:trace>
  <inkml:trace contextRef="#ctx0" brushRef="#br0" timeOffset="230709.5697">17892 9518 358 0,'0'0'570'0,"0"0"-513"0,0 0 72 15,0 0-35-15,0 0-38 16,0 0-56-16,-58-37-1 16,58 81 1-1,0 12 2-15,0 3 0 0,0 0 3 16,0-6 0-16,0-4-4 16,0-6 1-16,0-2-1 15,0-9 0-15,0-5-1 16,0-3 2-16,4-6 2 15,1-5-4-15,6-5-7 16,4-8-80-16,8 0-146 0,4-20-579 16</inkml:trace>
  <inkml:trace contextRef="#ctx0" brushRef="#br0" timeOffset="231061.9872">18151 9653 839 0,'0'0'76'15,"0"0"50"-15,0 0-23 16,0 0-63-16,0 0-36 16,0 0-4-16,-181 27 2 15,137-5 4-15,2 5-6 16,4-7 1-16,9-3-1 16,11-1-1-16,9-9 1 15,7 0-1-15,2-4 0 16,0-1-2-16,0 0 2 0,0 1 1 15,0-1-7-15,4 3 4 16,12 0 3-16,6 2 0 16,1 6 2-16,0 1-5 15,-6 2 3-15,0 4-3 16,-1-3 3-16,-2 0 0 16,-1-3 1-16,1 1 1 15,-3-5-2-15,3-1 0 16,2-1 0-16,4-5-51 15,3-3-110-15,1 0-194 16</inkml:trace>
  <inkml:trace contextRef="#ctx0" brushRef="#br0" timeOffset="231651.3773">18183 9897 552 0,'0'0'81'16,"0"0"19"-16,0 0 38 15,0 0-25-15,0 0-67 16,0 0-25-16,55-33 0 16,-28 20-7-16,-3-3-2 15,-5 2-2-15,-5-1-7 16,-2 0 10-16,-5 0-9 16,-4 4 0-16,-3 3-4 15,0 3 1-15,-15 5-1 16,-16 0 0-16,-8 17 0 15,-2 8-2-15,8-1 2 0,10 2-3 16,10 1 1-16,13-6 1 16,0-2-2-16,11-6 3 15,20-3 0-15,13-8 4 16,10-2-1-16,-1 0 0 16,-5-17-2-16,-5-2 1 15,-10-6 3-15,-8-3 1 16,-8-1-5-16,-2-6 3 15,-11-5 6-15,-2-4-9 16,-2-2 3-16,0-3-4 16,-2-1 0-16,-14 4 1 0,-2 7 3 15,-1 8 12-15,-5 7 12 16,9 12-10-16,2 9 1 16,6 3-9-16,-2 3-10 15,-2 26-6-15,2 12 6 16,-1 5 1-16,6 10 2 15,4-3-2-15,0 2 0 16,10-1-1-16,10-5 5 16,7-9-4-16,-2-1 0 15,5-11 0-15,0-6 2 16,0-5-3-16,0-9-16 16,-2-6-29-16,-4-2-77 15,-8 0-132-15</inkml:trace>
  <inkml:trace contextRef="#ctx0" brushRef="#br0" timeOffset="231872.1661">18602 9729 717 0,'0'0'118'0,"0"0"27"16,0 0-39-16,0 0-40 15,0 0-49-15,0 0-17 16,-6-10-11-16,12 34 11 15,9-1 5-15,-2 0-2 16,2 1-3-16,2-5 0 16,0 1 4-16,3-8-1 15,4 2-3-15,3-9-13 16,2-5-129-16,0 0-195 0</inkml:trace>
  <inkml:trace contextRef="#ctx0" brushRef="#br0" timeOffset="232075.7304">18908 9689 703 0,'0'0'81'0,"0"0"24"15,0 0-24-15,0 0-47 16,0 0-25-16,0 0 5 16,-125 93-2-16,112-64-6 15,3-2 0-15,6-4-2 0,4-1-2 16,0-5 5-16,0-6-2 15,13-3-5 1,14-8-104-16,1 0-256 16</inkml:trace>
  <inkml:trace contextRef="#ctx0" brushRef="#br0" timeOffset="232286.7115">19055 9710 595 0,'0'0'173'0,"0"0"-40"15,0 0-72-15,0 0-50 16,0 0-6-16,0 0-5 16,-25 56 1-16,21-31 3 15,-3-1-2-15,7-4 1 0,0-8 1 16,0 2-1-16,7-7-1 16,12-1 2-16,6-5-4 15,5-1-12-15,3 0-236 16</inkml:trace>
  <inkml:trace contextRef="#ctx0" brushRef="#br0" timeOffset="232421.3525">19242 9682 406 0,'0'0'176'15,"0"0"-158"-15,0 0-9 16,0 0-9-16,0 0-527 0</inkml:trace>
  <inkml:trace contextRef="#ctx0" brushRef="#br0" timeOffset="232900.5885">19245 9806 698 0,'0'0'59'16,"0"0"79"-16,0 0-36 15,0 0-11-15,0 0-47 16,0 0-15-16,46-77-13 16,-37 76 2-16,-4 1-10 15,0 0-2-15,-2 1-6 16,0 19-3-16,-1 7 3 0,-1-2 4 16,1-1-4-1,1-5-1-15,-1-2 1 0,2-4 3 16,-1-9-1-16,-2-1-2 15,0-3 0-15,4 0 4 16,1 0 10-16,9-9 42 16,4-8-47-16,5-3-4 15,-3 0-2-15,2 1-2 16,-1-1 3-16,0 1-4 16,-4 5 2-16,-5 3 1 15,-5 7-3-15,-3 4 0 16,-5 0-1-16,4 0-7 15,2 15 1-15,3 2 7 0,-2 2 3 16,-2 1-3 0,-1-4 0-16,-1 1 1 0,-1-5-1 15,-2-2 1-15,0-3-1 16,0 0-2-16,0 0-1 16,6-1-60-16,-3-6-96 15,-2 0-312-15</inkml:trace>
  <inkml:trace contextRef="#ctx0" brushRef="#br0" timeOffset="233157.9653">19673 9442 721 0,'0'0'43'0,"0"0"20"16,0 0-7-16,0 0 9 15,0 0-40-15,0 0-14 16,343 207-5-16,-310-140 5 16,-10 3 8-16,-17-1-7 15,-6 0-3-15,-17 1-4 16,-25-11 0-16,-19-6-2 16,-24-13-2-16,-20-10-1 15,-19-11-74-15,-10-13-315 16</inkml:trace>
  <inkml:trace contextRef="#ctx0" brushRef="#br0" timeOffset="257221.5387">19501 7549 465 0,'0'0'32'15,"0"0"13"-15,0 0 59 16,0 0 4-16,0 0-51 16,0 0-31-16,0 0-17 15,-46-20-2-15,46 19-5 16,0 1-1-16,0 0-1 16,0 0 5-16,0 0-4 15,0-1 5-15,0 1 9 16,9 0 20-16,27-2 25 15,25-1-25-15,33-2 27 16,25-2-35-16,17 1-10 16,10 2 7-16,-1 4-10 0,-11 0-4 15,-9 0-10-15,-13 0 0 16,-15-1 0-16,-21 1 0 16,-24-2 0-16,-26 0 1 15,-14 2 0-15,-9-3-1 16,-3 1 2-16,0 1 8 15,0-2-10-15,-3 3-7 16,-23 0-48-16,-16 4-63 16,-17 13-39-16,-14 0-247 15</inkml:trace>
  <inkml:trace contextRef="#ctx0" brushRef="#br0" timeOffset="257578.2451">19819 7683 419 0,'0'0'20'16,"0"0"-11"-16,0 0 47 16,0 0 22-16,0 0-14 15,0 0 8-15,-186 2-50 16,186 1-22-16,1-1 3 16,24-1 10-16,11 1 31 15,18-2 0-15,16 0-6 16,18-2 31-16,22-7-39 15,16-2 16-15,5 1-23 16,8 1-3-16,-8 2-12 16,-10-3-6-16,-14 3 1 15,-21 2-3-15,-22 2 4 0,-21-2-4 16,-23 4 0 0,-13 0 0-16,-7 1 9 0,0 0 1 15,0 0-4-15,0 0-5 16,0 0-1-16,0 0-9 15,0 0-70-15,0 10-46 16,-8-2-138-16</inkml:trace>
  <inkml:trace contextRef="#ctx0" brushRef="#br0" timeOffset="260151.4154">5154 10935 786 0,'0'0'150'15,"0"0"-72"-15,0 0-56 16,0 0 2-16,0 0-16 16,0 0-5-16,0 63 1 0,0-40-1 15,-4 3-3 1,-4-3 3-16,-6 0-1 0,6-6-2 16,3-1-4-16,5-8-148 15,0-8-216-15</inkml:trace>
  <inkml:trace contextRef="#ctx0" brushRef="#br0" timeOffset="260715.0624">6028 10942 873 0,'0'0'86'16,"0"0"66"-16,0 0-81 16,0 0-24-16,0 0-45 15,0 0-2-15,-30 47 0 0,8-15 3 16,-1-3-3-1,4 1 0-15,7-6 0 0,3-2-4 16,9-5-89-16,5-9-85 16,17-8-172-16</inkml:trace>
  <inkml:trace contextRef="#ctx0" brushRef="#br0" timeOffset="294070.158">15269 11080 653 0,'0'0'41'16,"0"0"86"-16,0 0-66 15,0 0 22-15,0 0-50 16,0 0-33-16,-17-30-7 16,2 53 7-16,3 4 0 15,6-1 4-15,3-6-3 16,3-6-1-16,0-6 0 15,4-3 4-15,10-5-1 16,4 0 7-16,-1-8 5 16,4-4-2-16,-4-5-1 15,-4 3-5-15,-5-1 12 16,-2-2-13-16,-6 0 1 0,0 4 1 16,0 6-8-16,-14 1-5 15,-5 6-7-15,-5 0 6 16,2 3-44-16,1 11-40 15,7-2-54-15,8 2-114 16</inkml:trace>
  <inkml:trace contextRef="#ctx0" brushRef="#br0" timeOffset="358212.4292">12160 14657 967 0,'0'0'12'0,"0"0"4"15,0 0-10-15,0 0-6 16,0 0-1-16,0 0-121 16,-26-23-436-16</inkml:trace>
  <inkml:trace contextRef="#ctx0" brushRef="#br0" timeOffset="455612.031">1455 11383 602 0,'0'-28'90'15,"0"8"20"-15,0 0-23 16,0 3 4-16,0 4-30 16,0 0-7-16,0 9-12 0,0 1-11 15,-6 3-12-15,-11 10-17 16,-21 23 1-16,-12 20-1 15,-8 13-2-15,6 7 1 16,16 2 0-16,11-6-1 16,7-5 1-16,15-1-1 15,3-11 0-15,15-3 0 16,16-8 0-16,16-12 1 16,18-12 0-16,11-12 5 15,9-5-2-15,0-17-4 16,-7-21 0-16,-14-8 4 15,-12-10-2-15,-16-4 6 16,-17-3-7-16,-19-3 3 0,-3 8 4 16,-31 1-7-16,-15 8-1 15,-11 12 1-15,-1 14 0 16,-1 12-1-16,6 8 0 16,8 3 0-16,-1 17 0 15,12 16 0-15,7 6-5 16,9 6 4-16,15-4-2 15,6 2 0-15,0-6 3 16,24-7 0-16,12-7 0 16,4-6 0-16,11-8-1 15,1-9 1-15,-4 0 0 16,4 0 2-16,-3-16-2 16,-1 2 0-16,0-5 3 15,-2 2-3-15,-10 4-6 16,-8 4 6-16,-7 1-8 0,-9 2-5 15,-5 3-4-15,-7 0 6 16,0 2 2-16,0-3 0 16,0 1-15-16,-16 3-67 15,-1 0-18-15,4 0-115 16</inkml:trace>
  <inkml:trace contextRef="#ctx0" brushRef="#br0" timeOffset="458239.7506">3197 4180 124 0,'0'0'261'16,"0"0"-190"-16,0 0 10 15,0 0 19-15,0 0-14 16,0 0-30-16,0 0-2 15,3 0-20-15,0 0-19 0,-3 0 3 16,0 0 4 0,0 0 27-16,0-5-7 0,0 0-16 15,0-2-10 1,0-2 1-16,-11-2-11 0,-2 2 3 16,-9-1-8-16,-2 3 4 15,-11 2-2-15,-8 2-3 16,-5 1 2-16,-1 2-2 15,0 0 0-15,1 0 5 16,-2 0-5-16,3 6 1 16,-2 2 0-16,7 5-1 15,5-1 0-15,3 5 0 0,4 2-1 16,5 4 1-16,2 2 0 16,4 2 0-16,1 2 0 15,6 4-2-15,3 1 2 16,-3 2 0-16,6 3 0 15,0 1 0-15,3 6 0 16,3 7 0-16,0 3 0 16,0 4 1-16,3 0-1 15,11 2 3-15,-1-3-3 16,2 2 0-16,4 3 0 16,-1 3 0-16,-3 1 0 15,-1 4 0-15,-7 1 0 16,-4 4 2-16,-3 1-2 15,0-3 0-15,0-6 0 16,0-5 0-16,-10-4-2 0,2-3 2 16,-7-2 0-16,2-7 0 15,-7 7 0-15,-5-3 4 16,1-4-4-16,-1-2 0 16,1-7-5-16,-7-4 10 15,-8 0-4-15,0-1-1 16,-4-9-1-16,4-6 1 15,15-10 1-15,9-3 4 16,6-4-5-16,5-1 8 16,4-1-1-16,0 0 0 15,0 0-2-15,0 0 1 16,4 0-6-16,8-9 0 16,5 1-1-16,-1 1-1 15,5 2 1-15,0 0 1 0,6 5 0 16,-2 0-2-16,5 11 1 15,-6 12-4-15,4 7 3 16,-3 9 2-16,-2 4 0 16,-1 4 0-16,-4 3 0 15,-6-2 0-15,-6 5 0 16,-6 0 0-16,0 5 0 16,0 5 0-16,0 15 1 15,-4 13-2-15,-7 12 2 16,-1 15-1-16,-3 7 1 15,-7 12-1-15,-2 5-1 0,0 4 1 16,6-8 1 0,6-8-1-16,5-2 0 0,1-7 1 15,3 1-1-15,3-12 0 16,0-8 1-16,0 1-1 16,0 10 0-1,0 7 1-15,6 4 3 0,7 11 3 16,-1-6-4-16,3 0-2 15,-7 10-1-15,1-11 1 16,11-15 0-16,7-21 0 16,17-33 3-16,15-25-2 15,17-21 3-15,18-13 3 16,22-33-1-16,20-17-4 16,15-10-1-16,-2-4 6 0,-13 3-8 15,-19 2 2-15,-16 6 4 16,-9 4 1-16,-10 0-5 15,-6 2-2-15,-10 0-2 16,-14 4 2-16,-19 1-1 16,-15 4 0-16,-18 6-49 15,0 5-126-15,-39 2-389 16</inkml:trace>
  <inkml:trace contextRef="#ctx0" brushRef="#br0" timeOffset="458879.658">1344 7902 841 0,'0'0'17'16,"0"0"-6"-16,0 0 2 15,0 0-4-15,0 0-9 16,0 0 6-16,-116 127-6 15,107-92 0-15,9-4 0 0,0-9 0 16,0-11 1-16,3-8 3 16,15-3-1-16,15-13 10 15,19-21 66 1,15-13-26-16,9-8-21 0,9-7-10 16,-2-1-2-16,3-1 1 15,-6 3-14-15,-8 8 8 16,-14 9-6-16,-12 15-1 15,-16 8-6-15,-10 6 0 16,-6 8-2-16,-9 3 1 16,-5 4-1-16,0 0-3 15,0 6-10-15,0 15-89 0,-24 11 31 16,-7 4-110-16,-11 5-419 16</inkml:trace>
  <inkml:trace contextRef="#ctx0" brushRef="#br0" timeOffset="459258.6912">1598 8097 874 0,'0'0'15'0,"0"0"1"16,0 0 69-16,0 0-25 15,0 0-36-15,0 0-13 16,-48-7-11-16,38 37-3 15,-4 6 3-15,4-2 0 16,4-9 0-16,6-7 1 0,0-8-1 16,0-8-6-16,3-2 4 15,27-10 2-15,25-28 35 16,24-15 10-16,15-10-25 16,9-7-3-16,1-1-6 15,-7 1-9-15,-9 7 3 16,-13 5 10-16,-17 13-13 15,-19 19-2-15,-17 10 0 16,-14 8 3-16,-5 6-2 16,-3 2-1-16,0 0-4 15,-9 9-32-15,-15 15-28 16,-12 9-21-16,-4 3-104 16,-5 0-185-16</inkml:trace>
  <inkml:trace contextRef="#ctx0" brushRef="#br0" timeOffset="459878.0299">1841 8120 746 0,'0'0'48'0,"0"0"-26"16,0 0 43-16,0 0-34 15,0 0-21-15,0 0-4 16,-76 106 3-16,74-89-6 15,2-3-3-15,0-9 9 16,5-2 5-16,20-3 39 0,17-8 8 16,19-20-5-16,11-15-10 15,10-8-27 1,4-3-8-16,-4-2-3 0,-7 6-8 16,-11 7 8-16,-12 6-1 15,-13 7-4-15,-12 9-2 16,-8 7 0-16,-8 4 2 15,-8 4 0-15,-1 2 0 16,-2 4-2-16,0 0-1 16,0 0-1-16,0 0-1 15,0 0-1-15,0 0 0 16,0 0-5-16,0 0 5 16,0 0-5-16,0 0 7 0,0 0-1 15,0 0 0-15,0 0 1 16,0 0 1-16,0 0 0 15,0 0 0-15,0 0 0 16,0 0-1-16,0 0 3 16,0 0-3-16,0 0 1 15,0 0 0-15,0 0 0 16,0 0 0-16,0 0-1 16,0 0 1-16,0 0 0 15,0 0 0-15,0 0 0 16,0 0 0-16,0 0 1 15,0 0-1-15,0 0 0 16,0 0 0-16,0 0 0 0,0 0-1 16,0 0-1-16,0 0-31 15,0 0-33-15,0 0-47 16,0 0-73-16,-5 0-282 16</inkml:trace>
  <inkml:trace contextRef="#ctx0" brushRef="#br0" timeOffset="489686.5588">1832 11632 23 0,'0'0'9'16,"0"0"-9"-16,0 3 7 15,0-3 7-15,0 0 2 16,3 0 39-16,-3 0 79 16,0 0-7-16,0 0-54 15,0 0-20-15,0 0-16 16,0 0-25-16,0 4-1 15,0-1-9-15,0-3 0 16,0 2 6-16,0-2 1 16,0 0 9-16,0 0 80 15,12 0 28-15,12-16-33 16,9-11-74-16,1 1-8 16,3-9-6-16,-1-8 15 15,-3-10-6-15,1-8 1 0,-1-4-3 16,-3-1-3-1,-2 7-1-15,-8 6-4 0,-7 6 0 16,-13 8 0-16,0 12-3 16,-16 1 4-16,-7 6-2 15,1 6 2-15,-2 5-3 16,9 8-1-16,1 1-1 16,4 1-12-16,-2 19 12 15,2 10-2-15,1 2 2 16,3 4-1-16,-3 5 1 15,0-2 0-15,3-2 0 16,-3 2 0-16,2 6 0 16,-4 2-1-16,-1 7 3 0,2 4-4 15,0 3 4-15,5-3-2 16,5-4 3-16,0-4-3 16,5-4 1-16,12-4 0 15,0-4-1-15,-1-9 1 16,2-3 2-16,-5-11-3 15,-2-4-1-15,-5-5 1 16,-4-6 5-16,6 0 2 16,1-3 12-16,8-16 30 15,8-10-38-15,2-2-3 16,-2-2-3-16,-5 3-2 16,-4 8 1-16,-7 2 1 0,-5 8-1 15,-1 4 3-15,-3 4 6 16,0 4-4-16,0 0-9 15,0 4-4-15,-7 16 1 16,-2 5 2-16,0 8 1 16,9-2 0-16,0 2-1 15,0-7 1-15,12 1 0 16,3-11 0-16,-3-3 0 16,4-9 2-16,-1-4-2 15,6 0 3-15,1-13 1 16,-2-12-1-16,-1-4-1 0,-2-3 5 15,-4-5-3 1,2 5 4-16,-8 5-4 0,-1 0 0 16,-3 10 2-1,-3 5-2-15,0 2-1 0,0 7-1 16,0 3 2-16,0 0-4 16,0 6-9-16,0 18 4 15,-1 7 3-15,-4 14 4 16,2 7-2-16,3 4 0 15,0 7 1-15,3 0-2 16,8-7 1-16,1 4 0 16,-2-4-2-16,2-4 4 15,3 5-2-15,-6-8 0 16,-3 3 0-16,-6-2 0 0,-6 0 1 16,-21-1 0-16,-10-2-1 15,-21-1 1-15,-5-7 0 16,-6-12-1-16,4-13 2 15,11-11 0-15,13-3 0 16,15-17 1-16,8-17 2 16,12-15-3-16,6-9 3 15,18-5-5-15,25-1-1 16,8-1 1-16,12 5 0 16,2 0 0-16,-1 5-1 15,-1 4 1-15,-2 5-2 16,-6 6 2-16,-7 7-18 15,-7 11-77-15,-13-1-193 0</inkml:trace>
  <inkml:trace contextRef="#ctx0" brushRef="#br0" timeOffset="490752.8693">2669 11771 506 0,'0'0'11'0,"0"0"-1"16,0 0-6-16,0 0 11 16,0 0-2-16,0 0-7 15,-51 65 0-15,48-62 18 0,-4-3 79 16,1 0 32-16,-3 0-65 15,1-13-37-15,-2-2 0 16,7-9-11-16,0 1-5 16,3-4-5-16,0 5 5 15,3 5-6-15,10 0-9 16,4 9 1-16,2 3-3 16,5 5 2-16,4 3-4 15,5 16 3-15,-3 9-1 16,1 1 0-16,-5 4-3 0,-8-2 3 15,1-2 0 1,-10-6 0-16,-7-6-4 0,-2-4 8 16,0-6-4-16,0-4 2 15,-2-3-1-15,-7 0 9 16,2 0 15-16,-5 0 8 16,7-10-7-16,2-11-7 15,3-1-15-15,0-5 0 16,8-2-3-16,8 3-1 15,2 5 0-15,-2 9 1 16,-7 4-2-16,2 8-1 16,5 0 1-16,3 3-1 15,4 14-6-15,0 7 8 16,0-1-1-16,-6 4 2 0,-1-8-2 16,-7 1 1-1,-4-11-1-15,-1-2 2 0,-4-3-1 16,4-4 2-16,-4 0 1 15,0 0-2-15,3-14 16 16,3-9-13-16,5-3-4 16,5-6 1-16,2-6 1 15,6 1-1-15,-2 6-1 16,-1 3 1-16,-9 12-1 16,-3 10 0-16,-6 6 0 15,-3 0-2-15,7 13-14 16,-2 13 16-16,1 4 0 15,0 2-1-15,3-1 1 16,6-5 0-16,0-2 0 16,0-9 0-16,5-5 1 0,-6-7-1 15,5-3 3-15,1 0-1 16,-1-13 2-16,0-3-2 16,-8-7-2-16,-3 0 6 15,3-4-6-15,-8 4 4 16,-3-3-3-16,0 6 2 15,0 7 0-15,0 4 9 16,-3 5 5-16,-1 4-12 16,-5 6-5-16,-3 22-5 15,-4 14 4-15,8 14 0 16,2 9 1-16,3 9 1 16,0 4 0-16,-1 3-1 0,1 1-1 15,3-6-1-15,0-4 2 16,0-11 0-16,3-10 0 15,4-7 2-15,-4-15-5 16,0-12 3-16,-3-7 0 16,0-10 4-16,0 0-3 15,0-17 6-15,0-13-7 16,0-9-122-16,0-9-303 16</inkml:trace>
  <inkml:trace contextRef="#ctx0" brushRef="#br0" timeOffset="491005.2261">3283 11849 622 0,'0'0'18'15,"0"0"74"-15,0 0-41 16,0 0 14-16,0 0-32 16,0 0-17-16,205-98-5 15,-159 101-1-15,-10 14-7 16,-8 3 2-16,-11 6-2 15,-13 3-1-15,-4 1 2 16,-18-1-3-16,-21-1 10 16,-10-5-1-16,-3 0-5 15,7-6-1-15,14-5-4 16,9-2-4-16,20-10-159 16,2 0-165-16</inkml:trace>
  <inkml:trace contextRef="#ctx0" brushRef="#br0" timeOffset="491209.8982">3707 11735 685 0,'0'0'107'0,"0"0"22"16,0 0-42-16,0 0-26 16,0 0-42-16,0 0-19 15,6-10-13-15,3 36 13 16,3 0 2-16,3 1-2 15,-6-1 0-15,1-1 1 16,-7 0-2-16,-3-9-12 16,0-9-321-16</inkml:trace>
  <inkml:trace contextRef="#ctx0" brushRef="#br0" timeOffset="491370.0142">3840 11642 698 0,'0'0'27'0,"0"0"52"16,0 0-49-16,0 0-30 15,0 0-23-15,0 0 12 16,0 42-501-16</inkml:trace>
  <inkml:trace contextRef="#ctx0" brushRef="#br0" timeOffset="491878.9701">4092 11704 660 0,'0'0'132'15,"0"0"3"-15,0 0-71 16,0 0-1-16,0 0-48 16,0 0-14-16,-88 14-1 15,64 15 0-15,3 4-3 16,7 4 1-16,12-8 2 15,2 1 0-15,0-6 0 0,2-8-1 16,18-6 1-16,4-3 2 16,10-7-1-16,5 0 3 15,7-14-3-15,2-7 0 16,6-8-1-16,-5-7 4 16,-4 0-1-16,-8 0 0 15,-11 2-2-15,-12 8 0 16,-14 4 2-16,0 4-2 15,-22 5 2-15,-14 7-3 16,0 6-7-16,5 0 5 16,4 0-11-16,14 13-32 15,10 5 4-15,3 5 10 16,16 2 14-16,11-2 11 0,4 1 3 16,2-2 3-1,-6-2-1-15,-7-4 1 0,3 1-1 16,-8-5 1-16,-6 2 0 15,-3-3-4-15,-3-2 4 16,-3-2 0-16,0 0 1 16,0-2-1-16,-12 3 2 15,-9-5 4-15,-7 3-6 16,-5-6-2-16,5 0-399 16</inkml:trace>
  <inkml:trace contextRef="#ctx0" brushRef="#br0" timeOffset="492994.5719">5437 11338 743 0,'0'0'19'15,"0"0"83"-15,0 0-25 0,0 0-13 16,0 0-51-16,0 0-10 15,-43 47-3-15,28 32 8 16,-1 3-7-16,8-2 1 16,-1-5-2-16,2-8 0 15,-2-12 1-15,3-15 0 16,0-17-1-16,2-9 2 16,4-9-1-16,-3-5 20 15,3-12 94-15,0-18-99 16,0-7-11-16,0 5-5 15,0 6 2-15,0 12-2 16,0 11 0-16,0 3 0 0,3 17-11 16,7 12 1-16,2 7 8 15,10 0 2-15,8-5 2 16,9-6-2-16,6-11 1 16,7-6 0-16,13-8-1 15,-2-5 0-15,1-19 5 16,-9-8-4-16,-7-11 8 15,-15-3-4-15,-9-11-4 16,-15-7 9-16,-9-11-5 16,-15-7-2-16,-32-3-2 15,-15 2 6-15,-29 14-12 16,-12 16 10-16,-15 14-5 16,-4 12 1-16,19 10-1 0,18 11-2 15,25 6 0-15,26 2-1 16,16 19-2-16,11 6 1 15,7 9 0-15,13 6 4 16,17 4 1-16,6 4 0 16,4 3-1-16,5-3-38 15,7-7-78-15,6-7-112 16,7-10-392-16</inkml:trace>
  <inkml:trace contextRef="#ctx0" brushRef="#br0" timeOffset="493758.5481">6037 11737 19 0,'0'0'621'0,"0"0"-621"15,0 0-2-15,0 0 2 16,0 0 6-16,0 0 8 15,30 26 24-15,-11-26 62 16,2 0-20-16,-4-16-36 16,3-4-16-16,1-2 4 15,-9-4 2-15,-3-2-3 16,-6 5 5-16,-3 3-21 0,0 7 16 16,-12 10-20-16,-21 3-11 15,-15 20-7-15,-1 16 5 16,-4 4 1-16,16-1 0 15,14 5-2-15,13-5 3 16,8-9-2-16,2-4 2 16,6-12 0-16,15-8 4 15,9-6-4-15,0-3 5 16,8-17-3-16,-5-3 7 16,-3 0-5-16,-9 0-4 15,-3 6 5-15,-13 8-1 16,2 4 4-16,-7 5 16 15,0 0-24-15,0 8-5 16,0 12-7-16,0 6 12 16,0-3 1-16,7-3-1 0,5-8 0 15,3-1 0-15,6-11 0 16,3 0 2-16,4-7 1 16,-1-14-3-16,-5-8 6 15,-2-3-3-15,-7-8-1 16,-1-4 1-16,-6-5 0 15,-3-7-1-15,-3-10 1 16,0-6-2-16,0 2 2 16,-9 11-3-16,-3 18 2 15,-1 13-4-15,-1 14 6 16,8 8-3-16,2 6-1 16,-2 11-4-16,0 25-9 15,0 15 11-15,3 19 3 0,3 3-1 16,0 5 0-16,0-4 0 15,6-8 0-15,3-3-2 16,-3-11 2-16,4-6 2 16,-2-6 1-16,1-10-3 15,4-10 0-15,-1-4 0 16,12-10 0-16,-2-6-190 16,-2 0-456-16</inkml:trace>
  <inkml:trace contextRef="#ctx0" brushRef="#br0" timeOffset="494237.877">6249 11807 619 0,'0'0'72'0,"0"0"4"0,0 0-60 15,0 0-6-15,0 0-9 16,0 0 8-16,395-63-2 15,-280 53-6-15,-5-6 15 16,-19 2-2-16,-19-2-13 16,-29 1 15-16,-22-3 7 15,-21 2 99-15,-18-1-43 16,-28 4-68-16,-17 5-6 0,-7 8-4 16,-6 7 3-16,12 14-6 15,9 9 2-15,16-1-3 16,18 4 1-16,9-3-2 15,12-7 1-15,0-6 3 16,12-4 0-16,20-10 1 16,15-3 2-16,5 0 3 15,2-10-2-15,-6-7-2 16,-8 5-1-16,-13-2 2 16,-8 7 0-16,-12 4-2 15,0 2 5-15,-7 1-1 16,3 4-5-16,1 17-9 15,5 2 8-15,0 0-1 16,4 3 2-16,0-6 3 0,7 0-1 16,-1 0-2-16,7-2 0 15,-6-6-78-15,-1-3-515 16</inkml:trace>
  <inkml:trace contextRef="#ctx0" brushRef="#br0" timeOffset="494736.1099">7421 11896 521 0,'0'0'249'0,"0"0"-167"16,0 0 23-16,0 0-10 0,0 0-45 15,0 0-28-15,-6-145-20 16,48 112 0-16,1-4 4 15,2-5-1-15,-3-8 10 16,-2-6-5-16,-12-6 1 16,-16 1-5-16,-7 6-4 15,-5 11-1-15,-27 15 0 16,-12 12-1-16,-10 9-11 16,-8 8 10-16,-1 5-2 15,2 22 1-15,9 8 0 16,19 5-1-16,11 9 1 15,15 2 2-15,2-1-3 16,26-2 6-16,7 2-3 0,4-7 0 16,8-2 0-1,1-2 0-15,-1-3 3 0,1-3-3 16,-3-7 2 0,-6-3-1-16,-9-7 0 0,-9-2-1 15,-13-8-6-15,-6 1 6 16,-9-3 0-16,-27 2 1 15,-16 1 7-15,-6-4-7 16,3-1 1-16,13-1-2 16,15 2 0-16,18-3-3 15,9 0-161-15,6 0-174 16</inkml:trace>
  <inkml:trace contextRef="#ctx0" brushRef="#br0" timeOffset="495305.1265">7864 11889 788 0,'0'0'102'16,"0"0"45"-16,0 0-68 15,0 0-29-15,0 0-13 16,0 0-31-16,35-56-6 16,-6 37 2-16,-2-4-4 15,-1-4 5-15,-4-2-4 16,-3-1 2-16,-10 1 3 15,-6 4 1-15,-3 3-5 16,0 8 0-16,-18 8-4 0,-12 6-6 16,-5 9 7-16,-1 21 2 15,2 10 1-15,10 2 0 16,10 1 1-16,8-5-2 16,6-6-3-16,6-9 4 15,24-9 3-15,12-14-2 16,13 0 1-16,6-17 0 15,2-13-1-15,-5-6 3 16,-9-7-2-16,-7-3 0 16,-9-3 6-16,-6-9-4 15,-5 0 5-15,-10-12-5 16,-9 2 0-16,-3 7 5 16,-7 6-6-16,-14 14-1 0,1 12-2 15,4 12 0-15,3 13-4 16,2 4 1-16,2 12-12 15,-1 27 15-15,-3 13 1 16,7 11 1-16,6 9-1 16,0 2 1-16,0-6-2 15,0-4 0-15,0-8 0 16,5-7-3-16,9-6 4 16,12-12-1-16,7-9 3 15,3-5-2-15,6-11-2 16,1-6 0-16,-6 0-104 15,-7-3-234-15</inkml:trace>
  <inkml:trace contextRef="#ctx0" brushRef="#br0" timeOffset="495474.1818">8259 11628 729 0,'0'0'51'0,"0"0"93"16,0 0-61-16,0 0-64 15,0 0-13-15,0 0-1 16,290-39-5-16,-216 62-4 16,-26 0-1-16,-30 1-303 15</inkml:trace>
  <inkml:trace contextRef="#ctx0" brushRef="#br0" timeOffset="496137.1719">1606 12351 421 0,'0'0'11'16,"0"0"5"-16,0 0 29 0,0 0 31 15,0 0 32-15,0 0-75 16,-168-16-9-16,168 16-13 15,24 0-11-15,37 0 7 16,47 0 17-16,54 0 27 16,50-6-18-16,40 3-12 15,48-1-2-15,52-2-1 16,48 6-5-16,59-1-2 16,35-2-1-16,16 1-2 15,27-3 0-15,-9-1 1 16,6 0-5-16,-19-5 16 15,-47 1-13-15,-43-2 17 16,-64-5 1-16,-73 1 0 16,-67-1-1-16,-81 0-6 15,-70 3-14-15,-46-2 2 0,-24 7 5 16,-42 6-11-16,-24 3-57 16,-17 0-232-16</inkml:trace>
  <inkml:trace contextRef="#ctx0" brushRef="#br0" timeOffset="499137.002">1231 13366 782 0,'0'0'27'0,"0"0"-27"0,0 0 2 16,0 0 3-16,0 0-5 16,0 0-25-16,-36 17 25 15,63-17 27-15,15 0 37 16,13 0-7-16,6-14-16 15,3-3-32-15,-7-2-1 16,-12 0-1-16,-11-1 1 16,-10-1-2-16,-11-1 5 15,-5 5-6-15,-8 0 0 16,-5 4 6-16,-29 10 4 0,-12 3-15 16,-14 3-1-16,-4 19 1 15,3 6 1-15,6 1-1 16,14 2-1-16,13 1-4 15,16-3 0-15,6 1-1 16,6-5-1-16,3-3 4 16,18-5 2-16,9-7 2 15,7-5-1-15,5-5 9 16,-5 0-5-16,-10 0 4 16,-8 0-7-16,-8 0 4 15,-10 0 1-15,-1 0 18 16,0 0-24-16,-9 0-7 15,-22 14 7-15,-6 6 2 16,-5 6 0-16,6-2 0 16,9 3-2-16,5-2-1 0,13-2-8 15,6 1 9-15,3-2-5 16,6-2 0-16,18-3 5 16,7-5 1-16,8-4 7 15,7-8-4-15,2 0 5 16,-2-8-1-16,-1-14-8 15,1-4 9-15,-7-5-3 16,0-4 2-16,-3-2 7 16,-8 1-1-16,-4 2 9 15,-11 1-7-15,-7 4-2 0,-3 7-4 16,-3 2-4 0,0 9 0-16,0 8 6 15,0 0-8-15,0 3-4 0,0 0-10 16,0 17 2-16,0 9 7 15,0 7 2-15,0 0 2 16,0-1-3-16,9 4 1 16,9-2-3-16,0-1-1 15,0-6 3-15,3-5 1 16,-5-7-1-16,0-9-2 16,-5-6 2-16,2 0 0 15,-1-11 16-15,6-15 13 16,-4-4-8-16,5-6-6 15,-8 0 1-15,2-4-12 16,0 3 3-16,-4 7-7 0,-4 8 0 16,-5 10-10-1,0 4-4-15,0 8-2 0,0 0-26 16,0 6-61 0,0 8-76-16,3 3-209 0</inkml:trace>
  <inkml:trace contextRef="#ctx0" brushRef="#br0" timeOffset="500208.6613">2153 13657 642 0,'0'0'110'0,"0"0"9"0,0 0-11 16,0 0-1-16,0 0-105 15,0 0-1-15,98-54 5 16,-65 35-3-16,-5 3 0 15,-8-1 7-15,-7 0-8 16,-8 1 9-16,-1 3 11 16,-4-3-10-16,0 4 4 15,0-1-8-15,-9 7-3 16,-4 0-5-16,-4 6-2 16,-5 0-2-16,3 7 0 15,2 11-5-15,1 3 7 16,7 3-1-16,0 2 1 15,4-1 2-15,5-1 0 16,0-1-5-16,0-3 4 16,11-1-2-16,8-2 3 0,-1-6-1 15,5-5 4-15,0-3-3 16,-3-3 3-16,-2 0 3 16,0-9 4-16,1-8 5 15,-3-3 8-15,-2-4 0 16,-1 2 5-16,-4 1-6 15,-3 2-6-15,-1 3-2 16,-5 2-2-16,4 5-6 16,-2 6 4-16,-2 3-5 15,0 0-5-15,0 0-9 16,1 6-7-16,5 10 14 16,-3 4 1-16,6 0 2 15,0 0 1-15,1-1-2 0,1-5 1 16,1-1-3-16,-2-4 2 15,-1-5-1-15,-3 0 1 16,2-4-2-16,-1 0 2 16,5-13 14-16,4-7 1 15,1-7-10-15,5-2 7 16,-1-1-11-16,-3 0 9 16,-5 9-10-16,-2 5-2 15,-8 7 2-15,0 6-3 16,-3 3 1-16,0 0-10 15,0 6-2-15,0 10 7 16,0 11 7-16,3 0 2 0,0 3-2 16,4-1 0-1,2 0 3-15,3-5-2 0,0-2-2 16,0-8 0-16,1-3-1 16,1-9-1-16,-2-2-1 15,7-2 4-15,-1-15 15 16,0-11-14-16,1-2 5 15,-2-4-4-15,-1-3 2 16,-4-7-1-16,6-6-2 16,-6-1 0-16,4-4-1 15,-9 1 0-15,0 4 0 16,-4 6 0-16,-3 10-1 0,0 9 2 16,0 8-2-16,0 8 2 15,0 2-3-15,0 7-2 16,0 0-5-16,0 16 2 15,0 9 2-15,0 9 5 16,0 3 0-16,0 6 2 16,0 3-4-16,0-2 2 15,0 1 0-15,0-1 1 16,0-5 0-16,3-5-2 16,13-5 1-16,8-3-3 15,4-3-2-15,8-6 2 16,6-11 1-16,10-3-1 15,-3-3-10-15,-1-3-16 16,-5-14-33-16,-17-8-129 0,-10 2-317 16</inkml:trace>
  <inkml:trace contextRef="#ctx0" brushRef="#br0" timeOffset="500471.991">3000 13375 653 0,'0'0'56'16,"0"0"61"-16,0 0-47 16,0 0 20-16,0 0-68 15,0 0-22-15,-15-9 5 0,48 9-3 16,6 0 22 0,2 0 3-16,-6-3-4 15,-1-2 1-15,-8 2-2 0,-7 0-5 16,0-3-5-16,-8 3-1 15,-1-1-9-15,-7 4-2 16,-3 0-6-16,-7 0-32 16,-16 0-137-16,-2 0-614 15</inkml:trace>
  <inkml:trace contextRef="#ctx0" brushRef="#br0" timeOffset="504935.5174">4869 13014 359 0,'0'0'216'0,"0"0"-110"16,0 0-16-16,0 0 15 15,0 0-32-15,0 0-24 16,0 0-17-16,-112-75-18 15,53 95-5-15,-7 21-4 16,-9 14-2-16,4 11 0 16,11 11 0-16,18 5 1 15,20 0-4-15,19-5 3 16,6 2-3-16,30-4 0 16,13-5 3-16,9-4 2 0,6-13-5 15,-4-1 1 1,7-11-1-16,3-8 0 0,-4-16-193 15,-2-17-281-15</inkml:trace>
  <inkml:trace contextRef="#ctx0" brushRef="#br0" timeOffset="505902.5912">4982 13277 553 0,'0'0'71'16,"0"0"68"-16,0 0-39 16,0 0-6-16,0 0-21 15,0 0-5-15,-4-60-5 16,4 60-37-16,0 0-15 16,-3 0-11-16,-3 17-12 15,0 13 12-15,-3 13 0 0,-3-1 0 16,3 5 0-16,0-1 3 15,5-7-3 1,1 2 0-16,3-9-1 0,0-3 2 16,0-8-1-16,0-1 3 15,3-7-5-15,4-4 2 16,2-1 0 0,-3-5 0-16,9-3-66 0,0 0-148 15,6-14-230-15</inkml:trace>
  <inkml:trace contextRef="#ctx0" brushRef="#br0" timeOffset="506412.5665">5409 13379 374 0,'0'0'324'0,"0"0"-225"16,0 0-20-16,0 0-5 15,0 0 1-15,0 0-41 16,-40-92-18-16,17 92-8 16,-12 0-7-16,2 3 2 15,-4 14-3-15,2 5 1 16,2 2-2-16,10-2 0 16,9 2 0-16,6-5-1 15,8 1-3-15,0-3 2 16,5-5 0-16,10 0 3 15,7-10 0-15,5-2 2 16,3 0 8-16,4 0-2 0,-4-14 1 16,0-3 4-16,-5-3-9 15,-5-1 12-15,-4 8-3 16,-7 3 14-16,-3 3 6 16,-6 3-13-16,0 1-5 15,0 3-15-15,0 0-7 16,0 14-10-16,0 8 17 15,3 5 1-15,-3 2 3 16,3 1-3-16,-1-6 0 16,2 2-2-16,-4-5 2 15,0-3-1-15,3-1 1 16,0-8 0-16,0 2-1 16,0-8-9-16,3-3-93 15,9 0-24-15,6-6-105 16,4-14-247-16</inkml:trace>
  <inkml:trace contextRef="#ctx0" brushRef="#br0" timeOffset="506876.1001">5892 13353 610 0,'0'0'101'16,"0"0"52"-16,0 0-68 15,0 0 9-15,0 0-40 0,0 0-29 16,-52-102-19-16,22 102-6 16,-9 0 0-16,0 12-2 15,4 8 0-15,5 1 0 16,12-1 2-16,3 2 0 16,9-5 0-16,6 0 0 15,0-1-1-15,14-4-1 16,8-4-1-16,11-6 6 15,-1-2 4-15,3 0-1 16,-6-2-3-16,-6-12 2 16,-2 1 9-16,-6-1-12 15,-2 5 16-15,-8 5 5 16,-2 0 8-16,-3 4-12 0,0 0-19 16,0 0-11-16,0 11-1 15,0 9 8-15,0 4 2 16,0 1 2-16,0-1 0 15,0-2 7-15,0-1-7 16,0-1 1-16,0-4-2 16,0 4 0-16,0-3 1 15,0 2-3-15,0-2 0 16,6-2-117-16,3-4-127 16</inkml:trace>
  <inkml:trace contextRef="#ctx0" brushRef="#br0" timeOffset="507318.9165">6198 13459 575 0,'0'0'56'16,"0"0"66"-16,0 0-47 16,0 0 15-16,0 0-35 15,0 0-9-15,0-76-2 0,-3 76-2 16,-9 0-42 0,-6 9 0-16,-6 15-1 0,-7 7 2 15,7 1-2-15,12 3-1 16,8-5 2-16,4-1-1 15,19-2 0-15,11-4 0 16,12-12 2-16,10-8 1 16,3-3 8-16,-3-8-7 15,-13-9 1-15,-9-5 3 16,-15-3 0-16,-11-3-3 16,-4-1 1-16,-19 2-5 15,-15 1 0-15,-1 4-2 0,-1 7-2 16,7 5-8-16,6 10-75 15,10 0-58-15,13 0-305 16</inkml:trace>
  <inkml:trace contextRef="#ctx0" brushRef="#br0" timeOffset="508107.3977">6996 13405 311 0,'0'0'201'0,"0"0"-96"15,0 0 45-15,0 0-48 16,0 0-13-16,0 0-7 15,0 0-11-15,0-3-37 16,0 3-17-16,0 0-12 16,0 0-5-16,15 0-19 15,9 0 19-15,16 0 3 16,11 3 8-16,7-3 6 16,3 0-6-16,-1 0-8 15,-8 0-2-15,-10 0 3 16,-10 0 2-16,-9 0-6 15,-11 0 0-15,-5 0-3 0,-7 0-2 16,0 0 3-16,0 3-21 16,0 5-76-16,-10-5-38 15,10 0-227-15</inkml:trace>
  <inkml:trace contextRef="#ctx0" brushRef="#br0" timeOffset="510719.5756">8179 13268 501 0,'0'0'45'16,"0"0"113"-16,0 0-54 16,0 0-38-16,0 0-47 15,0 0-9-15,0-11-7 16,-18 11-3-16,-6 7 1 0,-3 0 2 15,-2-5 3 1,6 2 0-16,-1-4 4 0,6 0 18 16,5 0 0-1,-1 0 14-15,6-4 5 0,3-5-29 16,5-1 5-16,0-1-7 16,11-6-4-16,27-1-6 15,7 3-6-15,5 9 2 16,-2 6-2-16,-9 0-3 15,-6 17 2-15,-8 9-2 16,-1 7 3-16,-12 4 0 16,-10-1-2-16,-2 0 2 15,-5-3 0-15,-23-3 2 0,-9-3 2 16,-8-5-4-16,-6-1 2 16,-2-8 3-16,8-3 3 15,9-4-6-15,6-6 1 16,12 0 1-16,1 0 2 15,10-6 10-15,1-5-3 16,6-5 0-16,0-1-9 16,0 2-4-16,15 1-8 15,3 6 6-15,-3 6 2 16,-2 2 0-16,4 0-4 16,2 7 4-16,0 5-3 15,10 8 3-15,1-3 0 0,2 4 2 16,0-6-2-1,5 2 0-15,2-7 0 0,3-6 0 16,1-4-49 0,-1 0-42-16,-8 0-4 0,-7-14 27 15,-8-3 61-15,-3-6 7 16,-2-3 0-16,-1-7 7 16,1 6-5-16,-5-1 11 15,-3 7 40-15,-6 5-6 16,0 6 18-16,0 9-14 15,0 1-16-15,0 0-29 16,-15 14-6-16,-6 9-2 16,-1 7 0-16,9 1 1 15,12-4 1-15,1 1-6 16,4-8 3-16,22-1-3 0,10-2 1 16,9-10 5-1,1-7 2-15,-4 0 4 0,-10-3-3 16,-6-11 2-16,-13-3-1 15,-7-3 2-15,-6 0-5 16,0-2 1-16,-6 2 1 16,-13-4-6-16,-8 5 4 15,-4 6-2-15,-2 6 1 16,0 1 0-16,1 6 0 16,9 0-2-16,3 0 2 15,10 6-27-15,4 1-46 16,3 2 23-16,3-1 22 0,0-3 9 15,0 2 0 1,0-4-2-16,9-1-73 0,12 1-60 16,1-3-103-16</inkml:trace>
  <inkml:trace contextRef="#ctx0" brushRef="#br0" timeOffset="511682.3457">8883 13346 830 0,'0'0'32'0,"0"0"109"15,0 0-55-15,0 0-15 16,0 0-14-16,0 0-28 15,0-39-29-15,0 39-1 16,0 19-5-16,2 8 6 16,2 6 2-16,-1 3-1 15,1 0 0-15,-1-3 0 16,1 1 0-16,2-5-1 16,4-3 5-16,0-3-4 0,-4-6-1 15,3-3 0 1,1-5-2-16,7-2-34 0,8-7-111 15,5 0-152-15</inkml:trace>
  <inkml:trace contextRef="#ctx0" brushRef="#br0" timeOffset="512199.3112">9316 13408 493 0,'0'0'205'0,"0"0"-172"15,0 0 14-15,0 0 16 0,0 0-7 16,0 0-37-16,-102-28-9 16,99 27 3-16,-3-3 8 15,6 1 3-15,-3 0 4 16,3-3-8-16,0-2 6 16,0 2-1-16,9-4-19 15,11 0-3-15,12 5 0 16,1 0 2-16,3 5-3 15,-8 0-2-15,-1 10-1 16,-7 14-3-16,-5 6 3 16,-5 0 1-16,-10 2 0 15,0-2 3-15,-19 0-1 16,-14-4-1-16,-10-3 5 16,-5-4 2-16,3-5-7 15,3-6 4-15,15-6-5 0,8-2 2 16,6 0 6-16,6-14 0 15,3-4-2-15,4 1-3 16,0 3 2-16,0 5-5 16,13 6-3-16,7-1-2 15,-1 4-3-15,8 0 8 16,-5 13-1-16,5 1-2 16,-1 5 6-16,4-3-5 15,0-3 2-15,-1 1 0 16,3-4 1-16,6-7 3 15,1 1-8-15,0-4-29 16,-10 0-209-16,-6-17-488 16</inkml:trace>
  <inkml:trace contextRef="#ctx0" brushRef="#br0" timeOffset="512439.4764">9737 13089 445 0,'0'0'383'0,"0"0"-310"16,0 0-54-16,0 0 22 15,0 0 1-15,0 0-20 16,318 137-15-16,-288-76-2 0,-18 4-2 16,-12 1-1-1,-15 5 0-15,-34 1-1 16,-24 1 1-16,-27-3-2 15,-33-5 0-15,-28-9-18 0,-12-13-301 16</inkml:trace>
  <inkml:trace contextRef="#ctx0" brushRef="#br0" timeOffset="520663.3398">1258 14526 551 0,'0'0'171'0,"0"0"-29"16,0 0-34-16,0 0-7 15,0 0-28-15,0 0-14 16,0 0-15-16,-18-104-10 16,18 104-6-16,0 0-24 15,0 0-4-15,0 14-10 16,0 13 2-16,0 15 8 15,-3 4 2-15,-3 4-1 16,0-1 2-16,0-1-2 16,-1 0 0-16,2-1-1 15,2-8 1-15,0-8-1 0,0-6 0 16,3-11 0 0,0-5-2-16,0-4 2 0,3-5-109 15,8-14-200-15,2-16-245 16</inkml:trace>
  <inkml:trace contextRef="#ctx0" brushRef="#br0" timeOffset="521129.7041">1231 14545 716 0,'0'0'122'16,"0"0"11"-16,0 0-49 15,0 0-4-15,0 0-35 16,0 0-45-16,-6-33-10 15,18 53 1-15,12 6 9 0,1 3 1 16,5 4 1-16,0-3-2 16,-2-1 3-16,-4-4-3 15,-6-9 2-15,-9-3-1 16,1-6-2-16,-10-7 3 16,3 0 2-16,-1 0 13 15,4-20 63-15,3-7-35 16,4-9-42-16,4-3-2 15,-1-4 0-15,3-3 0 16,1 0-1-16,2 2 2 16,-8 13 0-16,-1 14-1 15,-7 9 1-15,-6 5-2 16,3 3-7-16,3 13-11 0,4 14 7 16,2 12 11-1,-4 4 0-15,2 0 2 0,-4-1-2 16,3 1 1-16,-3-6-1 15,6-3 1-15,-6-5 1 16,0 1-2-16,0-4 1 16,4-3 0-16,-1-3-1 15,4-8-4-15,10-4-93 16,4-8-194-16,6 0-565 16</inkml:trace>
  <inkml:trace contextRef="#ctx0" brushRef="#br0" timeOffset="522662.8101">1893 14797 394 0,'0'0'302'15,"0"0"-264"-15,0 0-11 16,0 0 67-16,0 0-33 16,0 0-9-16,85-40-16 15,-46 20-6-15,0 0-11 16,-7-6 0-16,-9 5-6 15,-7-2 8-15,-7 4-1 16,-7 2-14-16,-2 4-1 16,-2 6-4-16,-20 0 13 15,-5 7-13-15,-10 0-1 0,-5 20-4 16,5 10 1 0,4 3 0-16,12 1 0 0,11 5-1 15,10 1-2-15,0-5 4 16,7-4-1-16,14-8-1 15,9-10 3-15,10-12 1 16,5-1 0-16,4-4 7 16,-4-20-2-16,-3 1 5 15,-2-7-6-15,-12-2 4 16,-2 2 4-16,-4 7-6 16,-4 2-3-16,-9 7 2 15,1 6-5-15,-7 4 3 16,0 4-3-16,0 0-1 15,3 0-5-15,3 0-30 0,6 0 32 16,0 0-6-16,0 0-4 16,-3 1 5-16,4 2 5 15,-4-3 3-15,3 0-1 16,-6 0 2-16,-3-4 6 16,-4-4 4-16,2 0 3 15,-4 1-4-15,0 0 11 16,0 1 5-16,-4 2-2 15,-10 4-18-15,-10 0-5 16,-9 2 0-16,-8 16-4 16,2 8 2-16,-1 2 3 15,10 1-4-15,12 4 0 16,9-4 0-16,6-2-2 0,3 0 3 16,9-7-7-16,16-7 8 15,5-9 1-15,6-4 4 16,3-4 4-16,5-20 7 15,0-5-12-15,-6-7 2 16,1-3 0-16,-6-4 8 16,-3-1-11-16,-5-3-1 15,-3-5 2-15,-11 0-3 16,-8-1 0-16,-3 6-1 16,-14 2 1-16,-11 7 1 15,-5 12 8-15,8 9-8 16,10 7 1-16,3 10-2 15,3 2-1-15,6 26-15 16,0 12 16-16,0 10-3 0,0 5 3 16,11 4 0-16,-1-3 1 15,2 2 0-15,-4-2-1 16,5-7 0-16,-4 1 0 16,4-7-1-16,2-6 1 15,6-9-1-15,1-7-2 16,7-12-7-16,8-9-7 15,5 0-56-15,4-25-34 16,-3-9-40-16,-7-3 14 16,-6-1 99-16,-11 5 34 15,-8 2 13-15,-8 6 47 16,-3 9 53-16,0 4-36 16,-20 9-53-16,-8 3-18 0,-5 9-1 15,3 16-5 1,4 4 0-16,9-2 0 0,8 2-1 15,9-10-5-15,0-5 4 16,0-7 1-16,15-7 1 16,5 0 3-16,3-14 6 15,-3-5 5-15,-1 2-2 16,-6 1-4-16,-5 3 14 16,-5 9 7-16,-3 4 3 15,0 0-32-15,0 4-25 0,0 15 19 16,0 5 6-1,5-2 0-15,4-5 5 0,5-5-3 16,3-7-2-16,8-5 5 16,8-3-4-16,-1-18 10 15,7-8 0-15,-7-4-5 16,2-1 12-16,-6-1 0 16,-5-5-1-16,1 0-1 15,-5-6 2-15,-7-7-8 16,-5-4-7-16,-2-2-3 15,-5 0 2-15,-2 2-5 16,-18 6 5-16,2 10-3 16,-2 12 1-16,4 9-1 15,7 15 0-15,-2 5 0 16,1 17-12-16,1 20 6 0,6 13 6 16,3 9 0-16,6 8-3 15,10 5 4-15,4-3-2 16,-4-4 1-16,-4-1 0 15,-4-5 2-15,2-2-2 16,2-7 0-16,1-7-1 16,0-11 2-16,-3-8 0 15,3-11 0-15,-4-4 0 16,-3-8 0-16,-4-1 0 16,1 0 1-16,-3 0 3 15,3 0 2-15,-3-6-6 16,0-11-224-16</inkml:trace>
  <inkml:trace contextRef="#ctx0" brushRef="#br0" timeOffset="525632.1055">5120 14270 629 0,'0'0'16'15,"0"0"27"-15,0 0 61 16,0 0-15-16,0 0-17 0,0 0-48 16,0 0-10-16,-306 17-5 15,254 46-1-15,2 7 5 16,12 5-5-16,15-2 8 15,13-4-3-15,10-5-12 16,7 1 5-16,19 1 2 16,5-7 2-16,6-9-10 15,5-9 6-15,7-15-5 16,5-7-1-16,9-15-38 16,-1-4-307-16</inkml:trace>
  <inkml:trace contextRef="#ctx0" brushRef="#br0" timeOffset="526901.585">5258 14667 673 0,'0'0'26'0,"0"0"11"16,0 0-8-16,0 0 49 15,0 0-71-15,0 0 49 16,111-33-10-16,-59 11-20 16,-3-3-7-16,-10-4-7 15,-7 0-2-15,-6-5 14 0,-11 5-6 16,-12-1 5 0,-3 4-19-16,-3 9 1 0,-28 7 17 15,-14 10-22-15,-19 8-1 16,-9 26-2-16,1 10 0 15,11 6 3-15,15-1-3 16,20-5 0-16,12-2-1 16,14-8-4-16,0-5 6 15,23-9 0-15,7-7 2 16,8-13 0-16,6 0 3 16,1-13 7-16,1-13-3 15,-7-3-4-15,0-8 3 16,-5 0 1-16,2-3-3 15,-9 6 5-15,-8 9 2 0,-7 5 11 16,-9 10-3-16,1 6-4 16,-3 4-13-16,6 0-2 15,-2 14-23-15,8 19 23 16,0 15-2-16,1 22 6 16,5 23-4-16,0 13 0 15,-2 7 0-15,5-8-1 16,-1-22 2-16,-6-19 1 15,-6-13-2-15,-9-15-3 16,-6-5 0-16,-36-4 3 16,-22-5 5-16,-18-6-3 15,-3-6 0-15,3-9 2 16,12-1-1-16,15-1-2 0,16-19 1 16,12-10 7-1,18-9-6-15,9-7-3 0,21-15 2 16,22-7-5-16,17-11-1 15,13-8 4-15,12-1 3 16,0 2-3-16,0 13 0 16,-8 12 6-16,-6 14-5 15,-12 10 3-15,-14 10 2 16,-15 11-5-16,-21 9 0 16,-6 4-1-16,-3 3 0 15,0 7-8-15,-12 15-5 16,-7 8 13-16,-5 1 1 15,9 2 0-15,6-4 2 16,9-2-3-16,0-8 0 0,6-2-7 16,10-8 7-16,5-5-1 15,3-4 2-15,3 0 2 16,-2-7-1-16,-5-9 2 16,-5 0-3-16,-5-2 2 15,-4 4-3-15,-6-3-1 16,0 2-3-16,-3 0 4 15,-18 3-6-15,-9 0-4 16,-10 5 10-16,1 1 0 16,5 2-5-16,10 0 3 15,15-1 1-15,9 4 0 16,0-5-2-16,18-4-26 16,18 0-10-16,13-4 35 0,6-1-5 15,1-5 4-15,-3-1 2 16,-6-7 1-16,-3 1 1 15,-13-3 2-15,-8 4-1 16,-7-1 13-16,-10 0-6 16,-6 4-7-16,0 3 5 15,-6 5-3-15,-10 5 3 16,7 6-5-16,-5 4-3 16,1 0 2-16,-2 20-8 15,0 12 3-15,3 12 3 16,3 8-1-16,-2 2 3 15,6 1-1-15,-3 1 2 0,2-5 0 16,-5 1-1-16,6-3 1 16,2-5 0-16,0-1-1 15,3-7 1-15,0-9 1 16,0-4 0-16,6-8 2 16,10-11-3-16,7-4-55 15,8-4-386-15</inkml:trace>
  <inkml:trace contextRef="#ctx0" brushRef="#br0" timeOffset="527380.5212">6508 14628 906 0,'0'0'33'0,"0"0"31"0,0 0-31 16,0 0 13-16,0 0-35 15,0 0-7-15,-268 19-4 16,250 10-3-16,9 2 2 16,9-1 0-16,0-1 1 15,6 0-2-15,15-5 4 16,7-7 0-16,-1-7-1 16,9-10 4-16,1 0-2 15,3-14 4-15,-4-16 1 16,-4-2 0-16,-9-5 0 15,-3-5 2-15,-7-2-4 16,-1-5 8-16,-3-6 7 0,-6 1-10 16,-3 1-2-16,0 8-2 15,-3 8-4-15,-6 13 5 16,0 8-1-16,3 12 1 16,2 4-8-16,-5 14-1 15,2 21-7-15,3 11 8 16,4 8 0-16,0 3-1 15,4-1 1-15,9 0 0 16,-3-5-2-16,-1-3 2 16,0 2 0-16,-2-2 0 15,4-7 2-15,1-6-2 16,-2-8-2-16,5-13-171 16,6-9-490-16</inkml:trace>
  <inkml:trace contextRef="#ctx0" brushRef="#br0" timeOffset="527555.0604">6925 14846 856 0,'0'0'90'16,"0"0"-77"-16,0 0-5 16,0 0-6-16,0 0 6 15,0 0-3-15,-50 79-1 0,50-63-4 16,0-10-28-1,0-3-493-15</inkml:trace>
  <inkml:trace contextRef="#ctx0" brushRef="#br0" timeOffset="528199.2078">7339 14534 868 0,'0'0'21'0,"0"0"68"16,0 0-26-16,0 0 8 15,0 0-37-15,0 0-32 16,-64-71-2-16,22 93 0 16,-7 7 1-16,1 0-1 15,5-2 0-15,7-5-3 0,0-2 4 16,11-4-1-16,9-7 0 15,6-1-2-15,10-2-1 16,10 0-6-16,25-1-6 16,10 0 13-16,12-2 2 15,1 1 2-15,-4 1 6 16,-8 3-8-16,-7-2 2 16,-10 5-4-16,-9-2 2 15,-11 1-7-15,-6 4 4 16,-3 6 1-16,-3-1 3 0,-18 2-1 15,-12 1 6 1,-7-5-3-16,-2-7-2 0,5-1-1 16,7-6 0-16,9-3 6 15,15 0-4-15,3 0 0 16,3-6 9-16,0-10-2 16,15-8-9-16,12-2-3 15,12-3 3-15,7 2 2 16,-4 4-1-16,1 3-1 15,-8 3 0-15,-3 4-2 16,-5 6 2-16,-13 4 4 16,0 3-4-16,-11 0-3 15,3 3-8-15,-1 14 6 0,-3 3 5 16,2 4-2 0,-1-2 4-16,-3 2-4 0,0-1 3 15,4-6-1-15,-4 1 1 16,3-1 1-16,0-6-2 15,-3-2 0-15,6-9-132 16,0 0-625-16</inkml:trace>
  <inkml:trace contextRef="#ctx0" brushRef="#br0" timeOffset="528331.8849">7559 14657 859 0,'0'0'18'0,"0"0"21"0,0 0-29 16,0 0-10-16,0 0-56 16</inkml:trace>
  <inkml:trace contextRef="#ctx0" brushRef="#br0" timeOffset="528598.659">7680 14294 909 0,'0'0'22'16,"0"0"152"-16,0 0-83 15,0 0-40-15,0 0-51 16,0 0-2-16,5 46 1 16,10 3 2-16,3 4 0 15,-6 5-1-15,1-7 1 0,-7 2 3 16,-4-6-4-16,0 0 0 15,-2-2 1-15,0-5 0 16,-4-4-1-16,-2-12-63 16,2-12-151-16,4-12-350 15</inkml:trace>
  <inkml:trace contextRef="#ctx0" brushRef="#br0" timeOffset="528821.7782">7830 14621 269 0,'0'0'408'0,"0"0"-207"15,0 0-75-15,0 0-16 16,0 0-43-16,0 0-67 16,7-37-8-1,-1 57 7-15,-2 4 1 0,2-1 2 16,5 2-2-16,-5 3 1 16,3-6-1-16,0-2 0 15,-1-3 0-15,5-4 2 16,-1-6-2-16,7-4-26 15,5-3-108-15,1-6-116 16,-3-14-149-16</inkml:trace>
  <inkml:trace contextRef="#ctx0" brushRef="#br0" timeOffset="528993.3289">8064 14670 5 0,'0'0'205'15,"0"0"46"-15,0 0-42 16,0 0-6 0,0 0-62-16,0 0-41 0,0 0-38 15,27-117-62-15,-34 125 0 16,-4 15 0-16,-1 5-1 15,3 0 2-15,3 2 0 16,1 1-1-16,5-2 0 16,0-2 0-16,0-1 2 15,0-7-5-15,11-6-115 16,1-12-380-16</inkml:trace>
  <inkml:trace contextRef="#ctx0" brushRef="#br0" timeOffset="529676.3041">8337 14743 762 0,'0'0'128'16,"0"0"-15"-16,0 0-33 15,0 0-38-15,0 0-40 16,0 0 3-16,82-56-1 15,-60 43-3-15,-5-4 5 16,-8 0 3-16,-5 2-5 16,-4-2-4-16,0 4 6 15,0 5-6-15,-10 3 1 16,-9 5-6-16,-4 0-1 16,-1 13 6-16,-4 7-3 0,4 2-2 15,6 3 5-15,4 4-2 16,11-2 2-16,3 1 0 15,0-4-6-15,14-1 1 16,7-7 5-16,3-3 0 16,5-9 0-16,3-4 0 15,-2 0-9-15,-2 0-63 16,-4-14-19-16,-2-3-13 16,-5-2-52-16,-4 0 26 15,-4-1 24-15,-6 1 98 16,-3 2 8-16,0 3 19 0,0 3 52 15,-3-1 22 1,0 5 8-16,3 0-22 0,0 4 4 16,0 1 1-16,9 2-51 15,8 0-25-15,5 0-5 16,-2 2-1-16,3 10-2 16,-8 5 6-16,0 3-4 15,-6 1-2-15,-3-1 3 16,-6 0-2-16,0-1 4 15,0-5-2-15,-6-2-3 16,-7-5 2-16,2-4 2 16,5-3 8-16,2 0 4 15,2 0 33-15,2-12-37 0,0-5-2 16,0-3 1 0,6 0-8-16,11-3 1 0,5 1-4 15,1 6-2-15,6-2-6 16,-3 8-104-16,-3 6-239 15</inkml:trace>
  <inkml:trace contextRef="#ctx0" brushRef="#br0" timeOffset="529842.734">9013 14816 660 0,'0'0'60'0,"0"0"-39"16,0 0 102-16,0 0-39 15,0 0-39-15,0 0-24 16,-114 201-16-16,56-161-5 16,6-14-282-16</inkml:trace>
  <inkml:trace contextRef="#ctx0" brushRef="#br0" timeOffset="530320.7652">9493 14347 745 0,'0'0'27'16,"0"0"126"-16,0 0-69 0,0 0 20 15,0 0-28 1,0 0-24-16,0-89-42 0,0 93-10 16,0 21-7-16,0 15 7 15,0 7 0-15,0-1 1 16,0 3 0-16,3-4-1 16,1-4 1-16,3-1-1 15,-1-3 4-15,4-2-4 16,-1-4 2-16,4-3-2 15,-4-7 0-15,-1-11-154 16,-4-10-206-16</inkml:trace>
  <inkml:trace contextRef="#ctx0" brushRef="#br0" timeOffset="530748.5569">9499 14400 721 0,'0'0'58'0,"0"0"59"15,0 0-50-15,0 0-21 16,0 0-25-16,0 0 1 16,255-60-7-16,-226 79-13 15,-14 5-2-15,-11 9-3 16,-4-3 3-16,-23 3 3 16,-8-6-2-16,-9-1-2 15,0-5 3-15,5-6-3 16,0-1 3-16,3-4 1 15,4-4-3-15,10-3 0 0,6-3 4 16,8 0-4-16,4 0-2 16,9 0-6-16,23 0-13 15,10 0 21 1,1 7 0-16,-1 0 0 0,-6 3 0 16,-8 5 0-16,-4 2 0 15,-12 0-2-15,-7 2-4 16,-5 1 4-16,0-3 2 15,-20 0 1-15,-10 2-1 16,-9-5 8-16,-1 1-5 16,3-1-1-16,4-1 1 15,9-6 0-15,8 0-3 16,10-7-49-16,6 0-366 0</inkml:trace>
  <inkml:trace contextRef="#ctx0" brushRef="#br0" timeOffset="531717.0357">9783 14659 895 0,'0'0'23'16,"0"0"107"-16,0 0-77 15,0 0-16-15,0 0-31 16,0 0-5-16,177-48 0 0,-137 65-1 15,-10 5 0-15,-5 4-1 16,-8 6 1-16,-7 3-1 16,-4 2 1-16,-6-2 0 15,0-7 0-15,-3-2 1 16,-15-12-1-16,-1-1 0 16,-2-8 1-16,1-1 2 15,3-1-3-15,8-3 0 16,-3 0 3-16,8-6 1 15,3-5 1-15,1-5-3 16,0-6 1-16,14-2-3 16,11-5-3-16,5 2 3 0,2 0-1 15,3 7 1 1,-5 5-1-16,-2 8 2 0,-4 4-2 16,-8 3 1-16,-2 0-5 15,-6 0 2-15,-1 10-2 16,-4 9 1-16,4 1 4 15,-1 3 0-15,3-3 0 16,9-1-2-16,-3-2 2 16,6-5 0-16,1-1 2 15,-7-10-1-15,-3 1 3 16,-6-2-3-16,-6 0 3 16,0-6 13-16,0-10-17 15,0 2 0-15,0-5 2 16,-3 2-1-16,-5-6-1 15,-2 6 1-15,1-3-1 0,-4 4 0 16,1 2 0-16,1 3 0 16,2 3 0-16,5 4-2 15,4-2 4-15,0 1-5 16,4 3 2-16,22-4-7 16,2 2-4-16,2 4 10 15,0 0-4-15,-5 0 3 16,-4 0 1-16,-3 7-1 15,-7 9 0-15,2 5 2 16,-7 5-1-16,0 0 0 16,-3 1 0-16,1-2 3 15,1-5-1-15,-3-6 0 16,0-7 4-16,-1-7-3 0,1 0-1 16,0 0 12-1,6-10 52-15,5-11-7 0,3-4-44 16,1-8-7-16,6 3-5 15,-4 0 3-15,4-3-4 16,-1 7 0-16,-5 6 1 16,-1 7-1-16,-10 9-6 15,1 4 2-15,7 0-2 16,-2 10 5-16,2 7 2 16,-3 7-1-16,-3 1 0 0,-3 1-3 15,-1 1 3 1,-4-1 0-16,0-2-1 15,0-4 1-15,0-1-1 16,0-2 7-16,0-4-12 0,7-11-153 16,2-2-439-16</inkml:trace>
  <inkml:trace contextRef="#ctx0" brushRef="#br0" timeOffset="532461.0804">10883 14637 835 0,'0'0'67'0,"0"0"49"15,0 0-69-15,0 0 8 16,0 0-37-16,0 0-14 16,146-50-6-16,-122 61 5 0,-8 2-6 15,-7 4-1-15,-9 5 4 16,0 2 0-16,-12 3-2 15,-11 2 4-15,-4 1-2 16,-3-4 0-16,6 0 1 16,-2-2-1-16,9-8 3 15,1-6-3-15,8-3 2 16,3-7-2-16,5 0 0 16,0 0-3-16,0 0-5 15,17 0-9-15,4-3 17 16,3-1 0-16,-1 0 2 15,0 4-1-15,-2 0-1 0,0 0-1 16,1 14-1-16,-2 5 1 16,-1 6-1-16,-3 0 1 15,-4 5 1-15,-4-4 0 16,-5 4-1-16,-3-6 1 16,0 1 0-16,-10-6-3 15,-10-5 1-15,-8 0 4 16,-1-8 7-16,-5-2-7 15,2-4 8-15,7 0-4 16,1 0 3-16,8-7-5 16,7-3-1-16,9-9 5 15,0-2 1-15,9-8-8 16,24-4 0-16,13-6-1 16,6 0 0-16,2-9 1 0,1 1 0 15,-6 1 2-15,-6 1 0 16,-8 8 0-16,-5 6 0 15,-8 6 2-15,-8 5 7 16,-9 11-2-16,-5 1 0 16,-7 8-5-16,-14 0-5 15,-8 14-11-15,3 11 9 16,5 7-3-16,6 0 4 16,5 2 0-16,7-4 0 15,3-2 1-15,0-10 0 16,7-5-6-16,11-7 5 15,9-6 1-15,1 0-2 16,5 0-15-16,-3-6-99 0,-6-14-207 16</inkml:trace>
  <inkml:trace contextRef="#ctx0" brushRef="#br0" timeOffset="532679.5256">11550 14472 508 0,'0'0'351'16,"0"0"-323"-16,0 0 4 15,0 0 15-15,0 0-1 16,0 0-20-16,132 241-5 16,-132-171-3-16,-6-1-10 0,-36-3 0 15,-23-7-7-15,-33-5-2 16,-16-12-115-16,-12-12-655 15</inkml:trace>
  <inkml:trace contextRef="#ctx0" brushRef="#br0" timeOffset="533719.1195">11082 13157 927 0,'0'0'24'0,"0"0"1"16,0 0 7-16,0 0-25 15,0 0 5-15,0 0-2 16,-9-6-10-16,9 6-5 15,0 0 3-15,0 8 1 16,0 1-1-16,0 4-34 16,2-3-218-16,-2 3-364 15</inkml:trace>
  <inkml:trace contextRef="#ctx0" brushRef="#br0" timeOffset="533895.2571">11118 13548 893 0,'0'0'15'0,"0"0"-9"15,0 0-4-15,0 0 1 16,0 0 2-16,0 0-5 16,-36-20-155-16,48 14-242 15</inkml:trace>
  <inkml:trace contextRef="#ctx0" brushRef="#br0" timeOffset="534105.6933">11214 13322 821 0,'0'0'16'16,"0"0"54"-16,0 0-1 15,0 0-15-15,0 0-34 16,0 0-19-16,108-25 1 16,-40 25-2-16,-3 0-47 15,-12 0-367-15</inkml:trace>
  <inkml:trace contextRef="#ctx0" brushRef="#br0" timeOffset="558708.6111">12208 13247 586 0,'4'-17'106'0,"-1"4"10"16,0 0-25-16,-3 2 18 15,0 6-30-15,3 1-22 16,-3 4-12-16,0 0-24 16,0 0-21-16,0 0-9 15,0 20-2-15,-6 10 11 16,-3 10 4-16,1 2-2 16,6 0-2-16,2-1 0 15,0-7 0-15,19-3 0 0,4-6 0 16,6-6-1-16,3-2 1 15,2-8 0-15,-6-2-5 16,-1-7-171-16,-6-13-291 16</inkml:trace>
  <inkml:trace contextRef="#ctx0" brushRef="#br0" timeOffset="558865.1903">12533 13174 657 0,'0'0'15'16,"0"0"-14"-16,0 0-1 0,0 0-16 15,0 0 11-15,0 0-150 16</inkml:trace>
  <inkml:trace contextRef="#ctx0" brushRef="#br0" timeOffset="559374.8552">12449 13389 406 0,'0'0'62'16,"0"0"93"-16,0 0 0 15,0 0 22-15,0 0-99 16,0 0-8-16,-13-34-48 16,26 22-12-16,5 2-10 15,3 3 10-15,-6 0-9 16,0 7 1-16,-4 0-2 15,3 0-5-15,-2 13 0 0,3 8 3 16,-6 5-1 0,-3 3 3-16,-5 1 1 0,2-6 0 15,-3-7 0-15,0-2 1 16,2-8-2-16,-2 0 0 16,0-7 1-16,1 0 2 15,-1 0 7-15,3 0 25 16,4-7 21-16,6-10-22 15,4-5-28-15,4-5-4 16,8-3-1-16,4-3 0 16,-8 7-1-16,5 2 1 15,-10 9-2-15,-4 5 1 0,-6 6-4 16,-7 4-5-16,1 0 5 16,2 0-3-16,3 11 7 15,4 9 1-15,-6 2-1 16,2 4-1-16,-1 4 1 15,0-2 1-15,0-6 0 16,-5 1-1-16,3-7 0 16,1-2 1-16,-7-1-1 15,3-3 0-15,0-4-16 16,1-3-90-16,5-3-187 16</inkml:trace>
  <inkml:trace contextRef="#ctx0" brushRef="#br0" timeOffset="559656.523">13010 13062 783 0,'0'0'21'0,"0"0"63"16,0 0 7-16,0 0 13 15,0 0-90-15,0 0-14 16,-25 27-1-16,25 26 1 15,0 1 2-15,0 1 0 16,0-6-1-16,3 0-1 16,7-9 2-16,-4-1-2 15,0-8 1-15,0-1-1 16,3-8 1-16,-3 1 0 0,3-6 3 16,-2-4-8-16,5-12-113 15,-5-1-287-15</inkml:trace>
  <inkml:trace contextRef="#ctx0" brushRef="#br0" timeOffset="560663.4259">12870 13491 579 0,'0'0'40'0,"0"0"93"15,0 0-96-15,0 0 55 16,0 0-66-16,0 0 5 15,131-29-16-15,-69 17 0 16,6-3-14-16,-7-2 9 0,-3-1-9 16,-9 1 10-16,-12 0-1 15,-11 4-2-15,-17 3 17 16,-8 0 31-16,-1 6-36 16,-4 4 13-16,-25 0-33 15,-11 7-5-15,-7 12 3 16,7 6 2-16,10 3-3 15,12 2-1-15,8-1 2 16,8-2 2-16,2-4-3 16,12-6-4-16,11-3 6 15,9-4 2-15,3-10 4 0,1 0-1 16,0-4-4 0,-3-9 9-16,-8-3-7 0,1-8 6 15,-1 2-8 1,0-2 1-16,-2 4 3 0,-3 7-1 15,-8 4-2-15,-6 4-2 16,-1 5 0-16,6 0-8 16,2 14-1-16,3 6 7 15,4 2-3-15,-8 5 4 16,-2-1 2-16,-6 1 0 16,-4-3-1-16,0-2 1 15,-1-5 0-15,-12-4-5 0,1-9 5 16,-2-4 3-16,-1 0 0 15,5 0 2-15,4-12-2 16,6-7 5-16,0-3-3 16,0-5-4-16,12-3 1 15,11 0-1-15,5 1-1 16,2 2 0-16,-4 1-1 16,-3 10 1-16,-12 5 2 15,-5 8-2-15,-3 3-1 16,2 0-3-16,1 3-13 15,6 14 16-15,0 9 2 16,-2 1-2-16,0 3 1 16,0-4 0-16,2-2 0 0,-1-1 0 15,1-7 1 1,2-7 2-16,-2-2-1 0,-3-7 1 16,4 0 6-16,4-2 31 15,-1-12-4-15,-1-6-23 16,3-2 2-16,-3-2 2 15,3 1-12-15,-6 0-2 16,-4 4-3-16,-5 4 1 16,-1 5 0-16,-2 7-2 15,0 0-5-15,0 3 3 16,0 0-5-16,0 6 8 16,0 5-1-16,0 3 0 15,0-5 1-15,0-1 0 16,7-3-8-16,10-2 8 0,-2-2 0 15,4-1 6 1,-2 0-5-16,-4 0 2 0,-7-4-2 16,-2-6-1-16,-2 0-6 15,-2-6-12-15,0 5-8 16,0 2-24-16,0 2-9 16,0 7-28-16,0 0-17 15,0 0-16-15,0 0-68 16,0 0-118-16</inkml:trace>
  <inkml:trace contextRef="#ctx0" brushRef="#br0" timeOffset="561310.4077">14196 13392 62 0,'0'0'394'16,"0"0"-374"-16,0 0-2 15,0 0 29-15,0 0 11 0,0 0 24 16,273-17 17-16,-273 5 74 16,-9-5-123-16,-17 3-9 15,-7 1-21-15,1 3 13 16,-4 10-25-16,4 0 0 15,3 7-8-15,2 16-3 16,4 1 3-16,6 2-1 16,8 1 0-16,9-8-1 15,-3-2 0-15,3-5 1 16,0-1 1-16,3-7 1 0,14-4 0 16,9 0 6-1,1 0-3-15,3-7 8 0,-3-3-6 16,-8 3-4-1,-9 4 8-15,-6 1 5 0,-2 2 3 16,1 0-18-16,2 0-16 16,4 14 16-16,1 1-1 15,5-3 1-15,1-2 2 16,4-3 0-16,1-4 4 16,0-3 3-16,-2-3-4 15,1-14 2-15,-1-7 2 16,2-4-9-16,-5-3 2 15,0-2 3-15,3-6-5 16,-5-7 4-16,-1-7-7 16,-6 0 3-16,-7-6-2 15,0-4 0-15,-20 1 0 0,-3-1 0 16,-3 4-9-16,0 8 3 16,6 11 4-16,5 18 2 15,5 9-3-15,5 13 3 16,3 0 0-16,2 20-11 15,0 19 12-15,0 16 1 16,17 12-4-16,2 6 4 16,4 5 0-16,0 0 0 15,-1-6-1-15,-2-4 2 16,3-8-3-16,-4-9 2 16,0-9-1-16,1-6 1 0,-8-9 0 15,2-4 1 1,-2-10-1-16,-2 1 0 0,4-9-14 15,-2-5-266 1</inkml:trace>
  <inkml:trace contextRef="#ctx0" brushRef="#br0" timeOffset="562787.7094">15164 13554 762 0,'0'0'109'0,"0"0"26"16,0 0-82-1,0 0 43-15,0 0-46 0,0 0-42 16,0 0-6-16,119-73 3 16,-92 47-2-16,-3-4 5 15,-12 1-6-15,-5-4-1 16,-7 3 2-16,0 1-3 15,-13 5 3-15,-17 4-5 16,0 7 2-16,-4 6 0 16,-2 7-2-16,6 0 0 15,8 0-3-15,5 14-1 16,13 3-9-16,4 5 5 16,1-1 2-16,21 4 5 15,5-1 1-15,5 2 2 0,1 1-1 16,-1-5 0-16,-2 2 1 15,-1-2 0 1,-7 2 0-16,-5-4 0 0,-3 0-1 16,-6 0 2-16,-7-5-2 15,-1-1-1-15,0-2-4 16,-17 2 6-16,-8-8 2 16,-4-1 2-16,0-2-2 15,4-3-2-15,10 0 6 16,8 0-6-16,4 0 0 15,3 0-4-15,0-13 3 16,22-7-71-16,11-1-61 16,6 2 47-16,2-4-49 15,0 0 58-15,1-1 39 16,-5 2 38-16,3-5 1 0,-7 1 20 16,-3 3 55-16,-14-1 47 15,-1 1-17-15,-8 7-11 16,-4 2-33-16,-3 7-24 15,0 2-10-15,-10 5-17 16,-15 0-11-16,-7 9-5 16,-1 14 5-16,10 10 0 15,2-3-3-15,15 3 2 16,3-1 0-16,3-5-1 16,0-3-2-16,14-5-2 15,11-2 5-15,8-7 0 16,4-9 1-16,0-1 11 0,3 0-11 15,-1-14 9-15,-3-6-5 16,0-3-2-16,-7-1 6 16,0-1-6-16,-4 4 4 15,-5-1-4-15,-4 2-1 16,-6 4 6-16,0 5-7 16,-4 0-4-16,-2 6 4 15,2 4 0-15,1-2-3 16,5 3-14-16,2 0-8 15,3 0 5-15,0 0 15 16,1 0-8-16,-6 0 13 16,-5 0 0-16,-3 0 0 15,-4 0 6-15,0 0 0 0,0-3 2 16,0 0 1-16,0 3 1 16,0-7-3-16,-10 4-5 15,-13 3-2-15,-10 0 0 16,-11 0-2-16,-5 3-2 15,1 13 4-15,2 1 1 16,12 0-1-16,9 2-4 16,6-2 1-16,10-1-1 15,9-2 2-15,0 1 2 16,6-3 0-16,18-3-4 16,9-6 4-16,5-3 4 15,0 0-2-15,-3 0 1 0,-9-3 2 16,-6-6-5-16,-11 7 3 15,-6 0 2-15,-3 2-6 16,0 0 1-16,0 4-12 16,0 8 9-16,0 5 0 15,0-3 6-15,9-8-3 16,9 0 1-16,2-6-1 16,8 0 5-16,1-6-2 15,3-14 6-15,-2 0-5 16,-6-9 6-16,1-2-9 15,-5-8 1-15,-3-1 2 16,-5-9-3-16,-5-4 0 16,-2-3-1-16,-5-1 0 15,0 4 0-15,-2 5 0 16,-5 15 0-16,-3 9 0 0,6 14 0 16,3 10-1-16,-1 0-1 15,1 10-11-15,-1 14 9 16,2 9 2-16,0 6 2 15,3 7 0-15,14 7 0 16,-4 2 1-16,3-1-2 16,3 2 1-16,0-3 0 15,2-7-1-15,-3-4 1 16,-2-11 0-16,2-5 0 16,-2-2 1-16,-2-9-2 15,1-8-11-15,-6-7-117 16,2 0-105-16</inkml:trace>
  <inkml:trace contextRef="#ctx0" brushRef="#br0" timeOffset="563753.3473">16450 13489 448 0,'0'0'63'15,"0"0"-29"-15,0 0-5 16,0 0 136-16,0 0-19 15,0 0-61-15,101-10-34 16,-68-5-1-16,-5-2-8 16,-1-5-16-16,-5-1 7 15,1-4-22-15,-9 1-3 0,-6 3-4 16,-4 4-4-16,-4 6 0 16,-4 6 1-16,-18 3-1 15,-11 4-1-15,-3 17-5 16,2 9 3-16,4 6 1 15,7 2 2 1,9-1 0-16,9 0-5 0,5-7 2 16,0 1 1-16,22-7 0 15,8-6 1-15,8-5 1 16,3-9 0-16,3 0 8 16,-3-3-5-16,0-14 2 15,-1-3-5-15,-1-3 2 0,-1-4 3 16,-2 2-3-16,-4 2 1 15,-7-1-3-15,-2 7 0 16,-6 0 2-16,-3 8-1 16,-2-1-1-16,-2 3 0 15,0 1-5-15,2 4 2 16,4 0-20-16,0 2-13 16,3 0 29-16,1 0 4 15,0 0 2-15,-4 0 1 16,-2 0 0-16,-5 0 1 15,-3 0 2-15,-2 0 0 16,-4-3 11-16,0-2-3 16,0 0 1-16,0-2-8 0,-16 2-2 15,-9 2-2 1,-6 3 0-16,-14 0-2 0,-1 3 1 16,-6 14 0-16,0 8-2 15,10 2 0-15,9 3 3 16,11-1-8-16,8-2 8 15,12-4 0-15,2-4-3 16,6-2 2-16,20-6 1 16,10-8 3-16,5-3-3 15,2 0 5-15,3-20 8 16,-4-6-5-16,-3-1-8 16,-3-7 13-16,0-4-4 0,-4-3 0 15,-3-5-3 1,-8-7-6-16,-3 1 6 0,-12-4-6 15,-6-4-1-15,0 2-1 16,-15 0 4-16,-11 7-2 16,3 7 0-16,3 13 2 15,7 15-6-15,7 10 7 16,6 6-6-16,0 13-5 16,0 20-2-16,0 13 10 15,3 13-1-15,6 5 3 16,0 2-7-16,-2-1 9 15,0-1-4-15,0 1 0 16,2 1-1-16,5 1 1 16,0-4 0-16,5-1 0 15,-5-3-1-15,-6-5 1 16,-8-9 0-16,0-11-114 0,-5-15-227 16</inkml:trace>
  <inkml:trace contextRef="#ctx0" brushRef="#br0" timeOffset="568631.7287">12072 14514 489 0,'0'0'323'15,"0"0"-312"-15,0 0-7 16,0 0 7-16,0 0 2 16,0 0-13-16,0 0-3 0,-23-14 3 15,31 26 0-15,1-2-1 16,4 0-216-16,3-3-108 16</inkml:trace>
  <inkml:trace contextRef="#ctx0" brushRef="#br0" timeOffset="568871.767">12186 14930 723 0,'0'0'33'15,"0"0"88"-15,0 0-82 0,0 0 53 16,0 0-48-16,0 0-35 16,-4-5-9-16,4 5-3 15,0 0-14-15,0-4-139 16,16-6-148-16</inkml:trace>
  <inkml:trace contextRef="#ctx0" brushRef="#br0" timeOffset="569435.4665">12381 14730 614 0,'0'0'16'0,"0"0"17"15,0 0-26-15,0 0 3 16,0 0-10-16,0 0 4 0,3 0-4 16,16 0 14-16,7 0 17 15,6 0-16-15,1 0-3 16,0 0-12-16,-1 0-1 15,0-3-175-15</inkml:trace>
  <inkml:trace contextRef="#ctx0" brushRef="#br0" timeOffset="570961.2311">13281 14819 382 0,'0'0'45'16,"0"0"-39"-16,0 0 9 15,0 0 19-15,0 0 1 16,0 0-3-16,-4 17 11 0,4-17 136 16,0-4-16-1,0-16-10-15,9-6-131 0,4-3-13 16,0-8-1-16,5 1-2 15,1-3-1-15,0-5 0 16,8 1-1-16,-2 4-3 16,1 9 1-16,-3 7-2 15,-9 16-1-15,-2 3 0 16,0 4-12-16,-1 0 12 16,4 8-3-16,2 5 3 15,-5 0 1-15,-1-7 0 16,-4 4 2-16,-4-10-2 15,-3 1 0-15,0-1 1 16,0 0 2-16,0 0 2 16,-10 0-4-16,-6-4-1 15,0-3 2-15,-5 7-2 16,-1 0 3-16,-5 0-3 0,2 10-3 16,-5 7 3-16,5 2-3 15,3 8 1-15,5 0 2 16,1 8 2-16,10-1-2 15,6 3-1-15,0 2-4 16,14-3 5-16,11-3-1 16,7-3 0-16,0-11 1 15,7-8 0-15,7-8 1 16,-2-3 1-16,0-6-2 16,-6-17 3-16,-2-1 2 15,-8-5-2-15,-2-1-1 16,-6 0-2-16,0 8 4 0,-9 5-4 15,-3 2-3-15,-2 6 3 16,-2 4 3-16,3 0-3 16,0 5-8-16,6-3-25 15,5 3-14-15,5 0 26 16,-1 0-1-16,-1 0-3 16,-8 0 7-16,-3 0 7 15,-2 0 6-15,0 0 5 16,-8-4 4-16,2-1 4 15,-2 0 3-15,0-1-9 16,0 0 0-16,-5 3 0 16,-13-2 2-16,-3 5-1 15,-9 0-3-15,-6 10 0 0,5 10-1 16,-3 4 2-16,8 3-1 16,6-2 0-16,9 3 0 15,2-6 0-15,9-3 0 16,0-2 3-16,15-4-2 15,11-12 0-15,15-1 2 16,4-4 3-16,5-13-3 16,-6-2 1-16,-9-1 1 15,-14 11-1-15,-7-1-2 16,-11 9-1-16,-3 1-1 16,0 4 0-16,0 16-7 15,0 3 7-15,0-1-2 0,0-1 2 16,0-5 2-16,18-10-2 15,9-6 3-15,5 0 1 16,2-19 2-16,-2-11-1 16,-8-3-1-16,0-6 8 15,-4-2 2-15,0-5-4 16,-4-3 1-16,4-7-3 16,-9-3-6-16,-1 3 1 15,-2 0 1-15,-8 9-3 16,0 7 1-16,0 13 1 15,-11 15 8-15,2 5 2 16,0 7-9-16,-6 4-4 16,3 23 0-16,-1 12-4 15,10 9 0-15,3 9 4 16,0 2 0-16,7 2-2 0,8 1 5 16,9-6-4-16,-2-6 1 15,4-7-3-15,-3-4 2 16,3-13 2-16,-9-6-1 15,2-9 1-15,0-5-1 16,-3-6 0-16,1 0-72 16,-11-23-285-16</inkml:trace>
  <inkml:trace contextRef="#ctx0" brushRef="#br0" timeOffset="571165.6804">14109 14664 926 0,'0'0'23'15,"0"0"42"-15,0 0 15 0,0 0-32 16,0 0-48-16,0 0 0 16,166-53 0-16,-99 53 0 15,-2 0-77-15,-3 0-167 16,-12 4-511-16</inkml:trace>
  <inkml:trace contextRef="#ctx0" brushRef="#br0" timeOffset="571318.7753">14708 14746 708 0,'0'0'107'15,"0"0"10"-15,0 0-93 16,0 0-8-16,0 0-16 15,0 0-34-15,65 0-264 16</inkml:trace>
  <inkml:trace contextRef="#ctx0" brushRef="#br0" timeOffset="572559.1549">15334 14625 1036 0,'0'0'24'0,"0"0"37"16,0 0-39-16,0 0-14 16,0 0-4-16,0 0-2 15,-203 42 1-15,197-13-3 16,6-2 0-16,3 4 1 16,24-9-5-16,1-5 3 15,3-5 0-15,4-8-11 16,-6-4-19-16,1 0 16 15,-1-7 3-15,-6-8 9 16,2 1 2-16,-9-2 2 16,-4-1 2-16,-9 0-3 15,-3 2 0-15,0 0-1 16,-15-2-3-16,-4 3-1 0,-7-1 3 16,4 0 1-16,1 1-5 15,5 0 5-15,9 5-4 16,7-2-2-16,0 5 0 15,15 6-53-15,17 0 29 16,-1 0 26-16,2 0 4 16,3 6 0-16,0 5 1 15,-4 5 0-15,4 3-2 16,-4 2 2-16,-12 2 1 16,-3 1-1-16,-17-2 1 15,0 1-1-15,-5-3 3 0,-19-3-2 16,-3-7 0-1,4-5 4-15,0 0 4 0,13-5 2 16,7 0 15-16,3-7 47 16,3-10-60-16,24-5-11 15,12-5-2-15,10 1 0 16,2 1 0-16,2-1 0 16,-2 4-2-16,-5 2 1 15,-3 3 1-15,-5 4 6 16,-12 5-6-16,1 0 1 15,-3 7 3-15,-1-2-4 16,3 3 0-16,0-3 2 16,-4 3-2-16,-8 0 2 15,-8 0 0-15,-6 0 3 0,0 0 9 16,0 0-6-16,0 0-2 16,-16 0-5-16,-7 0-1 15,-2 0 0-15,-5 0 0 16,-5 3 5-16,-2 7-5 15,-3 6 0-15,3 1 0 16,1 2-1-16,10 1 0 16,10 2 0-16,7 0 1 15,9 1-3-15,0-4 0 16,10-2 3-16,22-6-2 16,9-8 0-16,9-3 2 15,-5 0 7-15,-2-7-2 0,-11-13-1 16,-5-3-2-1,-6-5 9-15,-4-4-10 0,-1-3 6 16,-4-7 7-16,-4 1 8 16,5-9-9-16,-7-2-8 15,-5 4-5-15,-1 6 1 16,0 5 4-16,0 12-5 16,-4 10 0-16,-2 10 0 15,2 5 4-15,-3 3-4 16,0 23-15-16,1 11 15 15,4 13 1-15,2 1-1 16,2 3-2-16,10 2 2 16,3-7 0-16,-3-9 0 15,2-2 0-15,2-6 0 16,-2-10 1-16,1-9 0 0,2-6 0 16,1-7 7-16,2 0 13 15,4-10-2-15,-3-9 1 16,0-1-14-16,-2-5 2 15,-3 6 1-15,-4-1-7 16,-5 8 2-16,-3 5-2 16,-4 4 2-16,0 3-4 15,0 0-1-15,0 6-9 16,-3 15 8-16,-3-1 1 16,4 2 0-16,2-2 1 15,0 0-24-15,0-4-21 16,16-2-18-16,5-8-52 0,5-6-137 15,1 0-473 1</inkml:trace>
  <inkml:trace contextRef="#ctx0" brushRef="#br0" timeOffset="573789.9915">16587 14651 665 0,'0'0'12'0,"0"0"90"16,0 0-27-16,0 0 31 15,0 0-55-15,0 0-19 16,0 0-18-16,-3-36-11 16,18 29-2-16,1 3 10 15,-6 1 1-15,0 3 0 0,-3 0-12 16,-1 0 5-16,1 14-5 15,2 5 0-15,-1 4 1 16,-2 2-1-16,-3-3 0 16,1-3 2-16,-1-2-2 15,0-7 1-15,-1-3 3 16,-1-7-4-16,-1 0 1 16,4 0 11-16,2-7 27 15,3-6 16-15,3-11-48 16,5-1-4-16,2 1 2 15,2-3-4-15,3 1-1 16,0 6 0-16,-4-1 0 16,-4 12 0-16,-7-1 0 15,-4 7-3-15,-2 3-3 16,2 0-2-16,-1 10 1 0,2 7 5 16,1 6 1-16,0-1 1 15,-4 0 0-15,3-2-3 16,4-3 3-16,10-5 2 15,2-5 0-15,11-7 4 16,3 0-6-16,4-7 1 16,1-10 6-16,-8-3-2 15,-1-2 0-15,-11 1 1 16,0-3-4-16,-11 5 0 16,-4 6-2-16,-6 3 0 0,0 8-3 15,-28 2 3 1,-2 0-6-16,0 15 0 0,8 2 1 15,7-1 1-15,9-3-1 16,6-2-14-16,0-5 7 16,1 1-13-16,19-7 4 15,2 0 16-15,5 0 5 16,-6-3 4-16,0-2-2 16,-9 0 0-16,-4 5-2 15,-2 0-2-15,-3 0 1 16,-1 3-8-16,4 13 5 15,2 0 4-15,-2 4 0 16,7-3 0-16,4-3 1 0,10-4 1 16,8-10 0-1,2 0 3-15,3-3 6 0,0-14-8 16,-2-4 24-16,-4-4-7 16,-4-5 5-16,0-7-8 15,-3-2-6-15,-4-5-7 16,-8-5-4-16,-5-4 1 15,-10-3-1-15,0-1 0 16,-16 1 0-16,-9-2-5 16,-3 7-8-16,-8 6-20 15,5 11 5-15,2 12 13 16,8 14 12-16,6 8-1 0,4 10-3 16,5 20-15-1,6 17 12-15,0 11 6 0,13 12 1 16,13 6 3-16,8 3-1 15,-4 0 1-15,2-2-1 16,-4-5 1-16,2-2 0 16,-5-7 0-16,-6-5 1 15,-4-12-2-15,-3-5 0 16,-8-12 1-16,1-2 1 16,-5-4-1-16,0-7 0 15,-3 4 5-15,-24-9-5 16,-4-2-219-16</inkml:trace>
  <inkml:trace contextRef="#ctx0" brushRef="#br0" timeOffset="575343.1682">1695 15634 275 0,'0'0'14'0,"0"0"23"15,0 0 9-15,0 0-18 16,0 0-7-16,0 0-8 16,7-65 21-16,-2 52 42 15,4-1 22-15,-8-2 3 16,-1 2-5-16,0-1-19 0,0 5 2 15,0 0 9-15,0 6-20 16,0 4-14-16,0 0-26 16,-6 4-28-16,-13 26-19 15,-8 15 19-15,-9 15 0 16,-1 6 1-16,1-3 1 16,6 0-1-16,8-8 1 15,1-1-2-15,3-5 0 16,2-11 0-16,5-12 0 15,5-8 1-15,3-11-1 16,3-7-5-16,6 0-90 16,18-26-64-16,6-13-196 15</inkml:trace>
  <inkml:trace contextRef="#ctx0" brushRef="#br0" timeOffset="575584.6908">1631 15542 642 0,'0'0'64'0,"0"0"54"15,0 0-22-15,0 0-7 16,0 0-27-16,0 0-23 16,16-75-39-16,-7 91-15 15,5 8 15-15,8 11 4 16,5 6 1-16,1 4 1 16,-1 1-6-16,-3 1 4 0,1-7-2 15,-4-4 0 1,-5-6 4-16,-5-4-6 0,-5 0 6 15,-3-2-4 1,-3 1-2-16,-3-3-33 0,-18-6-169 16</inkml:trace>
  <inkml:trace contextRef="#ctx0" brushRef="#br0" timeOffset="576002.9946">1441 15847 809 0,'0'0'19'16,"0"0"51"-16,0 0-53 0,0 0 10 15,0 0 15 1,0 0-30-16,325-126-8 0,-247 106-3 16,-2 3 0-16,-12-2 0 15,-4-1-1-15,-17-2 0 16,-13-3 8-16,-11 0-3 15,-11-3-5-15,-8 5 2 16,0 1 0-16,-3 2 5 16,-15 3-3-16,3 7-3 15,2 1 4-15,5 9-1 16,-1 0-2-16,0 6-2 16,2 21-7-16,-2 8 5 15,6 6-1-15,3 4 2 0,0 2 1 16,0-1 0-1,6-6 0-15,7-1 1 0,-1-5 0 16,-5-5 4-16,4-5-4 16,-5-4-1-16,-3-1 2 15,-3-4-2-15,0-1 0 16,0-6-94-16,-13-8-391 16</inkml:trace>
  <inkml:trace contextRef="#ctx0" brushRef="#br0" timeOffset="576565.0577">1786 15863 513 0,'0'0'304'16,"0"0"-274"-16,0 0 31 0,0 0 21 16,0 0-35-16,0 0-31 15,152-59-3-15,-58 45-12 16,6-3 3-16,-5-2-1 15,-7-1-3-15,-14-2 1 16,-15-3-1-16,-13-3 5 16,-13 1-4-16,-12-2 3 15,-12 5-1-15,-9-2-3 16,-3 9 5-16,-21 3-5 16,-6 5 0-16,-4 9 0 0,-6 0-5 15,3 23 4-15,7 10-3 16,6 6-1-1,7 11-1-15,8 7 3 0,5-4 2 16,4-1 1-16,0-6 3 16,15-4 0-16,-3-8-3 15,-2-10 10-15,-4-12-7 16,-4-7-2-16,2-5 11 16,4-5 30-16,5-18 62 15,1-7-72-15,9-7-25 16,1 6 0-16,-3 1-6 15,0 7 2-15,-2 6-3 16,-6 10 0-16,1 7-10 0,-2 0 6 16,2 7-12-16,5 16 15 15,0 4 1-15,-2 2 0 16,2 1 0 0,-5-3 0-16,-1-1-2 0,-7-6 0 15,0-1 2-15,-3-9 0 16,4-6-3-16,-1-4-84 15,11 0-64-15,8-27-234 16</inkml:trace>
  <inkml:trace contextRef="#ctx0" brushRef="#br0" timeOffset="577210.3528">2818 15590 769 0,'0'0'38'0,"0"0"28"16,0 0 12-16,0 0 1 15,0 0-49-15,0 0-30 16,-61 38 0-16,58 2 1 16,3 4 1-16,0-2-1 15,10-3 4-15,13-5 4 16,1-2-4-16,4-5 4 16,8-7-5-16,0-7 0 15,11-13 2-15,10 0-1 16,-2-6-1-16,-7-16 5 15,-5 0-4-15,-11 0 2 16,-13-5-1-16,-3 4 0 16,-13 3 0-16,-3 4-3 15,0 3 3-15,-13 6 1 16,-13 4-7-16,-5 3-4 0,1 3 2 16,5 14-4-16,13 2 2 15,12 1-3-15,0-1 6 16,7 2 0-16,16-8-6 15,10-4 6-15,13-9 1 16,3 0 3-16,2-2 1 16,1-18 1-16,-10-4-4 15,-5 1 5-15,-10-6-5 16,-6-3 8-16,-5-2-4 16,-4-3-2-16,-4-3 2 15,-8 1-1-15,0 2 0 16,0 2 1-16,-8 8-3 0,-4 10 3 15,2 7 0-15,4 4-1 16,3 6 0-16,0 3-4 16,-3 20-13-16,-3 11 12 15,6 9-2-15,3 5 3 16,0 2-1-16,0 0 1 16,3-7-1-16,7-1 1 15,-2-5 0-15,1-7 0 16,4-3 1-16,-1-5-1 15,0-5 1-15,3-5-1 16,0-4-5-16,0-8-165 16,-3 0-568-16</inkml:trace>
  <inkml:trace contextRef="#ctx0" brushRef="#br0" timeOffset="577585.4025">3413 15770 863 0,'0'0'24'16,"0"0"94"-16,0 0-29 16,0 0-54-16,0 0-20 15,0 0-15-15,130-19 3 16,-75 19-2-16,-3-7 3 16,-7-1-1-16,-2-3-3 15,-7 1 7-15,-12-4-6 0,-9 4 2 16,-13-3 4-16,-2 0-7 15,0 0 6-15,0 3-4 16,-14 2 10-16,-10 8-12 16,-1 0-5-16,-2 8 5 15,5 15 0-15,4 3-8 16,13-1 7-16,5 3-4 16,0-2 5-16,5-6 2 15,13-3-2-15,4-4-1 16,2-3 1-16,4-7 0 15,5 1 0-15,6-4 9 16,1 0-9-16,2-4-73 16,-5-9-401-16</inkml:trace>
  <inkml:trace contextRef="#ctx0" brushRef="#br0" timeOffset="583113.2767">12518 15529 1000 0,'0'0'11'0,"0"0"74"16,0 0-75-16,0 0 20 15,0 0 57-15,0 0-48 16,0 0-7-16,-8-13-1 16,16 4-14-16,1 2-14 15,-3-1 3-15,1 0-4 16,-4-1 1-16,1-2-2 0,1 0 4 15,-2 2-3-15,0 1-2 16,-3 6-2-16,5 2-2 16,-5 0-59-16,7 7-72 15,5 10-14-15,-2-2-190 16</inkml:trace>
  <inkml:trace contextRef="#ctx0" brushRef="#br0" timeOffset="583336.6806">12559 15777 588 0,'0'0'48'16,"0"0"36"0,0 0-18-16,0 0-2 0,0 0-32 15,0 0 2-15,-19 30-16 16,19-27 6-16,0 0-3 15,0-3-10-15,6 3 0 16,1 1-11-16,6-1-4 16,0-3-370-16</inkml:trace>
  <inkml:trace contextRef="#ctx0" brushRef="#br0" timeOffset="583571.3029">12828 15687 1016 0,'0'0'14'15,"0"0"72"-15,0 0-30 16,0 0-11-16,0 0-33 16,0 0-12-16,95-45 0 15,-44 40 0-15,-9 2 0 16,-12 3-15-16,-17-2-62 15,-7 2-14-15,-6-4-68 16,0 1-115-16</inkml:trace>
  <inkml:trace contextRef="#ctx0" brushRef="#br0" timeOffset="584956.8474">14664 15378 262 0,'0'0'55'0,"0"0"61"16,0 0-15-16,0 0 14 15,0 0 5-15,0 0-44 16,-30-80-36-16,-18 70-11 15,-8 10-9-15,-8 0-6 16,-8 3-3-16,-2 28 3 16,3 4 2-16,12 12-3 0,17 2 0 15,13 0 0-15,21-1-4 16,8-10-5-16,19-1 3 16,24-8-3-16,26-9 11 15,15-10 10-15,17-7-7 16,8-3-2-16,0-3-9 15,-12-13 2-15,-22-4-4 16,-20 0-3-16,-18-3 5 16,-13-3 1-16,-10 0 0 15,-8 2 3-15,-4 4 2 16,-2 8 5-16,-3 5-9 16,-15 7-3-16,-7 0-6 0,-5 10-1 15,-3 16-4 1,6 4 5-16,8 0-8 0,13-4 8 15,6-4 0 1,0-4-1-16,3-5-1 0,13-7 0 16,7-6 1-16,-1 0 1 15,5 0 6-15,-9-12-2 16,-3 5 1-16,-6 0-3 16,-3 4-1-16,-6 3-1 15,4 0-11-15,-2 3 5 16,5 10 3-16,2 0 3 15,5 0 1-15,0 1 0 16,10-8 2-16,0-5 1 0,3-1-4 16,-3 0 2-1,-3-1 3-15,-1-12-5 0,-4-7 4 16,3-3 2-16,-3-2-4 16,2-8 1-16,0-4-3 15,-2-4 0-15,1-4 0 16,-5-9 1-16,-2 2-2 15,-1-4 3-15,-9 9-2 16,0 10 1-16,0 12 0 16,-14 16 1-16,0 9 0 15,-9 3-2-15,0 28-4 16,-1 18 0-16,12 8 2 16,12 3 2-16,0-3-3 15,13-1 3-15,13-11 0 16,-3-2 0-16,7-8 0 0,2-10-2 15,0-5 2-15,0-10-2 16,1-4-38-16,-11-6-204 16</inkml:trace>
  <inkml:trace contextRef="#ctx0" brushRef="#br0" timeOffset="585147.9507">15203 15533 971 0,'0'0'19'0,"0"0"56"0,0 0-8 15,0 0-45-15,0 0-8 16,0 0-13-16,192-24-1 16,-128 24-77-1,-4 0-385-15</inkml:trace>
  <inkml:trace contextRef="#ctx0" brushRef="#br0" timeOffset="585294.549">15680 15553 715 0,'0'0'217'16,"0"0"-133"-16,0 0-23 0,0 0-46 15,0 0-15 1,0 0-48-16,47-20-231 0</inkml:trace>
  <inkml:trace contextRef="#ctx0" brushRef="#br0" timeOffset="585566.8195">16273 15366 1142 0,'0'0'22'16,"0"0"37"-16,0 0-20 0,0 0 2 16,0 0-41-1,0 0-3-15,-34 38 2 0,34 11 2 16,0 2 1-16,0-3-2 16,0-5 2-16,0-6-2 15,3-4 0-15,-3-7 0 16,0-2-1-16,0-8 0 15,0-3-105-15,-3-13-178 16</inkml:trace>
  <inkml:trace contextRef="#ctx0" brushRef="#br0" timeOffset="585798.2496">16262 15444 929 0,'0'0'31'0,"0"0"113"15,0 0-75-15,0 0-1 16,0 0-44-16,0 0-21 16,52-8-3-16,-1 45 8 15,2 2-7-15,-1 5 1 16,-1-7 0-16,-5-1 0 16,2-7-2-16,-3-6-1 15,4-9 0-15,-6-8-46 16,-3-6-100-16,-11-6-208 15</inkml:trace>
  <inkml:trace contextRef="#ctx0" brushRef="#br0" timeOffset="586023.7831">16754 15285 390 0,'0'0'453'15,"0"0"-330"-15,0 0-9 16,0 0-37-16,0 0-55 15,0 0-21-15,-29 33-1 16,29 18 1-16,0 4 1 16,0-2-1-16,0-4 0 15,5-5 1-15,7-5-2 16,4-3 1-16,8-12-3 16,11-9-85-16,8-11-175 15,2-4-388-15</inkml:trace>
  <inkml:trace contextRef="#ctx0" brushRef="#br0" timeOffset="586974.1244">17094 15522 522 0,'0'0'106'0,"0"0"152"16,0 0-96-16,0 0-36 15,0 0-70-15,0 0-48 16,-34-45-6-16,8 68-2 16,4 3 1-16,13 0-2 15,5-2 2-15,4-2-1 16,0-5 0-16,17-7-1 15,9-3 1-15,2-7-2 16,-1 0-1-16,-7-4-14 0,-5-9 3 16,-5-4 5-16,-9 2 2 15,-1-2 5-15,0 1 1 16,-4-1 1-16,-9 0 0 16,3-2 1-16,3 5-1 15,4 1 0-15,3 6 0 16,0 5 0-16,0-1-1 15,1 3-9-15,15 0 2 16,3 0 8-16,0 0-1 16,1 0-1-16,-3 9 2 15,1 4-2-15,-1 4 1 16,-3 5 0-16,-3 1-2 16,-4 1 3-16,4-2 0 15,-9-2 0-15,3-5 1 16,0-9 1-16,-5-1-1 15,3-5-1-15,-2 0 5 0,4 0 37 16,5-9 17-16,4-8-49 16,-2-5-3-16,3 2-2 15,4-4 1-15,0 1-2 16,0 4-3-16,-2 2 1 16,-4 11-2-16,-7 4 0 15,-1 2-5-15,-1 2-2 16,4 18 5-16,-2 5 1 15,-2 3 1-15,-1-2 1 16,0-4-1-16,3 0 0 16,-1-8-1-16,-1-3 1 0,2-8 2 15,-2-3-2 1,9 0 2-16,4-11 13 0,6-3-2 16,-1-6-7-1,1-4 1-15,-4 4-3 0,2-3-2 16,-3 3 0-16,-4 8 1 15,-6 8 0-15,-8 1-3 16,1 3-8-16,-1 0 3 16,0 15-2-16,2 9 5 15,-2-1 2-15,1-3 0 16,-1-1-1-16,7-5 1 16,-4-3 0-16,5-2 0 15,6-7 1-15,7-2 0 16,3 0 2-16,6-5-1 0,-1-9-1 15,-3-2-1-15,-4-1 0 16,-4-3 4-16,-3 0-2 16,-6 0 1-16,-1 7 2 15,-4 8-4-15,-4 3-1 16,0 2 0-16,0 0 0 16,0 0-3-16,0 5-5 15,0 7 8-15,0 2-2 16,0-2 1-16,0 2-3 15,3-2-22-15,12-4 0 0,5-1-19 16,7-7-33 0,8 0-33-16,-6 0-31 15,0-10-150-15</inkml:trace>
  <inkml:trace contextRef="#ctx0" brushRef="#br0" timeOffset="587094.7952">18136 15400 486 0,'0'0'69'15,"0"0"-25"-15,0 0-40 16,0 0-4-16,0 0-255 16</inkml:trace>
  <inkml:trace contextRef="#ctx0" brushRef="#br0" timeOffset="588169.4453">18181 15550 777 0,'0'0'22'0,"0"0"139"15,0 0-103-15,0 0 20 16,0 0-38-16,0 0-18 16,-25-58-22-16,37 58 0 15,5 0 3-15,-1 0-2 16,3 8 0-16,-6 4-1 15,4 5 1-15,-2 4 1 16,-1 0-1-16,-1 3 0 16,-4-4-1-16,-1-3 2 0,-2-4-1 15,-3-6-1 1,-1-7 1-16,-1 0-1 0,2 0 10 16,3 0 32-16,5-10 13 15,2-7-46-15,5-5-4 16,-1 1-3-16,0-2 1 15,6 6-1-15,-5 1-2 16,-2 6 0-16,-1 7-5 16,-6 3-2-16,-3 0 2 15,-2 20 4-15,-2 3 0 16,-2 4-1-16,0 2 2 16,0-1 0-16,0-6 1 0,7-5-1 15,7-5 1 1,-1-5-1-16,9-7 1 0,6 0 3 15,6 0 0-15,-6-11-1 16,-5-2 0-16,-3-3 0 16,-4 0 0-16,-3 2-1 15,-7 4-1-15,0 1-1 16,-5 5-2-16,-1 4 1 16,0 0-4-16,0 0-22 15,0 0-10-15,-7 0-1 16,2 3-5-16,4-2-5 15,1-1 26-15,0 0 8 16,0 0 10-16,0 0 4 16,0 0 0-16,4 0-4 0,8-4 1 15,-2-3 0-15,0 4 3 16,-4-2 0-16,-2 3 0 16,-3 2-2-16,-1 0-4 15,0 5-3-15,0 11 1 16,0 4 4-16,-7 3-2 15,-4-1 6-15,4-1 2 16,4-8 0-16,3 0-2 16,0-5 0-16,17-6 7 15,12-2 2-15,13 0 30 16,6-13-8-16,4-4-10 16,1-6 7-16,-4-7 3 15,-4-3-4-15,-3-3-6 16,-1-7-16-16,-6-3 6 15,-5-7-10-15,-10-4 1 0,-10-5-2 16,-10-8-3-16,0-2 3 16,-25 2-26-16,-10 5-21 15,-6 11 15-15,-2 12 16 16,5 9 9-16,1 17-6 16,7 11-4-16,5 5 1 15,7 17 6-15,6 20-4 16,9 16 3-16,3 17-4 15,7 8 4-15,13 9 4 16,2 2 4-16,-1-4 3 0,-4-9 0 16,-1-7-2-16,-1-9 2 15,3-7 0 1,-5-10-4-16,5-7 4 0,-4-5 5 16,0-2 1-1,-6-9-5-15,-4 3-1 0,-4-4-3 16,-14-5-145-16</inkml:trace>
  <inkml:trace contextRef="#ctx0" brushRef="#br0" timeOffset="589386.4436">1689 16470 774 0,'0'0'26'16,"0"0"93"-16,0 0-48 0,0 0 9 16,0 0-4-16,0 0-15 15,-30-115-12-15,30 115-21 16,0 0-28-16,-3 10-10 16,3 19 4-16,-3 13 6 15,3 9 0-15,0 2 0 16,0 2 0-16,0-5 2 15,3-5-2-15,6-6 3 16,3-6-2-16,-6-4-1 16,0-9 3-16,0-7-3 15,-3 0 1-15,-3-6 0 16,0 1-1-16,-3-6-69 16,-17-2-195-16</inkml:trace>
  <inkml:trace contextRef="#ctx0" brushRef="#br0" timeOffset="589824.5119">1529 16470 754 0,'0'0'145'16,"0"0"-70"-16,0 0-10 15,0 0-36-15,0 0 16 16,0 0-28-16,248-125-12 15,-190 125-1-15,-3 13-4 16,-10 15 1-16,-9 5-1 16,-9 3 0-16,-14 0 2 15,-13-3-1-15,-3-6-1 16,-27-2 0-16,-16-3 3 0,-9-5-2 16,4-6-1-16,5-5 3 15,10-6-2-15,14 0 0 16,7 0 4-16,10 0-4 15,-2 0 7-15,7 0-7 16,0 0 6-16,0 0-7 16,0 0-10-16,3 0-6 15,10 6 16-15,8 9-2 16,3-3 4-16,3 2-4 16,3 2 2-16,-2-2-1 0,-4-2 1 15,4 5 0 1,-4-4 1-16,0-2 0 0,6 1-2 15,0-5-24-15,10-3-150 16,0-4-184-16</inkml:trace>
  <inkml:trace contextRef="#ctx0" brushRef="#br0" timeOffset="591542.0411">2011 16699 401 0,'0'0'220'0,"0"0"-183"15,0 0 11-15,0 0 139 16,0 0-46-16,0 0-81 16,-3 0-35-16,3 0-8 15,9 0-3-15,15 0 10 16,4-3 7-16,8-3-10 15,-3-9-13-15,-5 2 3 16,-1-1-10-16,-9-2 0 16,-5-4 4-16,-8 6-3 15,-2-3-1-15,-3 2 3 16,0 5 1-16,-11 1-4 16,-11 6-1-16,-2 3-1 15,-4 0-5-15,1 5 5 16,6 15-5-16,3-1 4 0,6 5 0 15,5 0 0-15,7-4 0 16,0 0-1-16,0-1 3 16,16-5 0-16,11-4-2 15,9-6 2-15,9-4 2 16,10 0 3-16,0-2 0 16,-6-15-4-16,-7 0 2 15,-9-5 0-15,-8 0 3 16,-4-3 0-16,-12 5 1 15,-6 3-5-15,-3 2 0 16,0 5-1-16,-12 5 0 0,-9 3-1 16,-1 2-6-16,8 0 6 15,5 0-7-15,9 10 0 16,0 1-11-16,0 2 4 16,17 2 5-16,-1-1 6 15,1 1 3-15,5 1-1 16,-3-1 1-16,4 3 0 15,2 1 0-15,2-2 0 16,-5-3 0-16,0-2 0 16,-8-5-1-16,-8-1 1 15,-3-4-3-15,-3 0-5 16,0-2 8-16,0 0 2 16,-9 0-1-16,0 0 2 15,2 0-2-15,7 0 8 0,0 0-1 16,0-7-2-1,0-8-4-15,0-3 1 0,13-2 1 16,5-2 5-16,3 2-6 16,0-4 2-16,4 7-5 15,-7 0 3-15,-1 5 0 16,-4 5-1-16,0 0 1 16,-7 7-1-16,-1 0-4 15,1 0-5-15,0 7 4 16,7 10 0-16,-5 2 3 15,4 1 3-15,1 4-2 16,-1-7 1-16,1-5-2 0,7-2 3 16,-1-6-3-16,8-1 0 15,-2-3 4 1,2 0 0-16,-4-6-3 0,-1-8 2 16,-10-2-3-16,-2-1 6 15,1 4-4-15,-8-3 2 16,-1 8-1-16,-2 3-2 15,0 5 3-15,0 0-4 16,0 0-7-16,0 16-1 16,-5 6 8-16,2 3-1 15,3-3 1-15,0 1-5 16,0-9 4-16,6-2 1 16,13-2-2-16,5-10-1 15,4 0-3-15,4-3 6 16,2-14 6-16,-9-5-3 0,-2-5-1 15,-5-2 3-15,-5-4-4 16,-3-1 0-16,-3-3 2 16,0-1 0-16,-4-8-3 15,-3 2 0-15,0 1 1 16,0 6-1-16,0 12 0 16,0 11 1-16,0 10-1 15,-3 4 0-15,-4 4-5 16,0 21-4-16,-3 13 9 15,7 5 0-15,3 7 0 0,0-4 0 16,0 4 0 0,0-6-3-16,0-2 1 0,0-3 2 15,7-3-1-15,4-8 1 16,4-6 0-16,1-5 0 16,8-5 0-16,1-5-1 15,8-6-17-15,0-1-116 16,-6-4-319-16</inkml:trace>
  <inkml:trace contextRef="#ctx0" brushRef="#br0" timeOffset="591752.4781">3297 16626 797 0,'0'0'54'0,"0"0"68"15,0 0-10-15,0 0-24 16,0 0-87-16,0 0 1 16,161-43-2-16,-121 38 3 15,-10 0-3-15,-15 5-55 16,-3-4-61-16,-5-1-184 16</inkml:trace>
  <inkml:trace contextRef="#ctx0" brushRef="#br0" timeOffset="592472.2293">3546 16286 759 0,'0'0'30'15,"0"0"92"-15,0 0-47 16,0 0 31-16,0 0-84 15,0 0-22-15,-9 30-3 16,9 12 3-16,0 5 3 16,0 6-1-16,0-3 4 15,0 1 3-15,0-4 0 16,0-4 0-16,-6-2-3 16,3-10 2-16,0-1-1 15,3-7-1-15,0-6 2 16,9-7-1-16,6-3-1 0,9-4 10 15,1-3-9-15,-1 0 0 16,-3 0-7-16,-3 0-53 16,-6-10-114-16,-8-8-305 15</inkml:trace>
  <inkml:trace contextRef="#ctx0" brushRef="#br0" timeOffset="592689.6871">3446 16648 686 0,'0'0'71'16,"0"0"83"-1,0 0-53-15,0 0 6 0,0 0-43 16,0 0-38-16,25-50-18 16,20 39-7-16,3 5 4 15,-3-2-4-15,-7 4 0 16,-5-1-1-16,-6-3-43 15,-9 3-78-15,-9-2-107 16</inkml:trace>
  <inkml:trace contextRef="#ctx0" brushRef="#br0" timeOffset="593231.1096">5030 15850 796 0,'0'0'12'15,"0"0"4"-15,0 0 27 16,0 0-38-16,0 0 8 16,0 0 20-16,-200 283 4 15,184-196-4-15,16-5-2 0,0-2-13 16,28-12-4-1,8-7 0-15,6-6 1 0,7-14-9 16,2-5 2-16,11-9-1 16,1-5-7-16,-2-12-33 15,-9-10-283-15</inkml:trace>
  <inkml:trace contextRef="#ctx0" brushRef="#br0" timeOffset="595687.775">266 16431 608 0,'0'0'48'0,"0"0"27"0,0 0 20 16,0 0-19-16,0 0-10 15,0 0-29-15,-33-37-1 16,33 37-13-16,0 0-7 16,0 0-2-16,0 0-4 15,0 0-6-15,0 0-4 16,0 0-3-16,0 14-6 16,0 6 9-16,0 4 2 15,0 5-2-15,5 2 5 16,-5 4-5-16,1-1 2 15,1 0 6-15,-2-4-3 16,0 0-2-16,0-3 3 0,0-5-4 16,0-2 5-16,0-6-7 15,0-4 7-15,4-4-5 16,-3 1-2-16,1-6 0 16,-2-1 2-16,3 0-1 15,-3 0-2-15,0 0 2 16,0 0-2-16,3 0-7 15,-3 0-90-15,0 0-147 16</inkml:trace>
  <inkml:trace contextRef="#ctx0" brushRef="#br0" timeOffset="596222.2855">221 16395 633 0,'0'0'34'15,"0"0"53"-15,0 0-59 16,0 0 38-16,0 0-33 15,0 0-22-15,133-34 2 16,-115 55-10-16,-3 1 1 16,-5 5-2-16,-7 0 0 0,-3-5-1 15,0-1-1-15,-10-2 4 16,-8-2 0-16,-3 0 2 16,-3-5 9-16,3-5-4 15,2-1-1-15,3-2-8 16,8-4 5-16,5 0 0 15,-3 0 1-15,6 0-6 16,0 0 2-16,0 0-4 16,0 3-5-16,0 4-5 15,0 3 10-15,12 2 3 16,-2 2-3-16,5 5-3 16,3 3 3-16,0-2-1 15,3-1 2-15,-2-2-2 16,1-2 2-16,-1-3-1 15,-2-2 4-15,2-1-2 0,9-2-2 16,2-7-17-16,9 0-92 16,4-7-111-16,-4-7-5 15</inkml:trace>
  <inkml:trace contextRef="#ctx0" brushRef="#br0" timeOffset="597056.2472">748 16643 474 0,'0'0'93'0,"0"0"-12"15,0 0 15-15,0 0-20 16,0 0 10-16,0 0-65 0,-142-45-6 16,111 45-4-16,5 14-3 15,2 6-3 1,5-3-2-16,7 4-1 0,6-1-2 16,6-4 1-16,0-1-1 15,0-5 1-15,12-3-1 16,7-4 6-16,1-3 0 15,4 0-2-15,-2-3 5 16,3-11-5-16,-5 2 0 16,-1 2 1-16,-2 0-2 15,-7 8 1-15,-1 2-4 16,-3 0-7-16,6 0-2 16,0 2 9-16,0 8-4 0,4 0 4 15,-2-3 0 1,-1-2-2-16,2 0 6 0,1-3-2 15,1-2 1-15,-1 0 6 16,2 0-8-16,-6-10 2 16,-3-2 2-16,4-2-4 15,-2-2 2-15,-2-4-3 16,1 1 0-16,2-1 0 16,-1 3 0-16,-1 2 0 15,-1 5-6-15,-3 2-3 16,0 4-13-16,3 2 12 15,-6-1-2-15,-1 3 12 16,-2-2-2-16,4 2 2 16,-4 0 0-16,0 0 0 0,0 0 1 15,0 0 5-15,0 0-2 16,0 0-2-16,0 0-2 16,-4 0 0-16,-10 10-2 15,-2 7 2-15,5 0-1 16,1 3-1-16,1 0 4 15,7-1-2-15,2 1 1 16,0 0-1-16,12-3 0 16,6-5 3-16,10-2 10 15,8-7 10-15,2-3-5 16,12 0 1-16,1-3-2 16,-5-9-8-16,-4-5-3 15,-10-3-2-15,-6 1-1 16,-8-5 1-16,-9 4-3 0,-9 1-1 15,0 4 3-15,-9 8-3 16,-18 7-4-16,-1 0 2 16,-2 10 1-16,3 10-2 15,9 2 1-15,11 0-4 16,7-2 5-16,0 2-3 16,19-3 4-16,11-4-2 15,9-2 4-15,4-6-4 16,-1-3-2-16,1-3-104 15,-9-1-189-15</inkml:trace>
  <inkml:trace contextRef="#ctx0" brushRef="#br0" timeOffset="605915.6559">5330 16148 406 0,'0'0'76'0,"0"0"-7"0,0 0-12 15,0 0 36-15,0 0-1 16,0 0-38-16,0 0-4 15,16-41 5-15,-16 41 1 16,0 0-22-16,0 0-19 16,0 0-8-16,0 0-6 15,-5 16-1-15,-9 2 1 16,-4 8 1-16,0-3 3 16,5 0-5-16,2 1 0 15,5-2 0-15,6-2 7 16,0-6-7-16,0-2-1 15,4-2 1-15,19-3 2 16,7-7 7-16,7 0 4 16,2 0 0-16,7 0-1 0,-4-6-9 15,4 5-2-15,-7 1-1 16,-6 0 1-16,-8 0-1 16,-11 12 0-16,-4 2 0 15,-7 6 1-15,-3 1 0 16,0 1 0-16,0-2-1 15,-10-3 1-15,-13 3 0 16,-11-7 4-16,-11 4 1 16,-7 0 1-16,4-5-1 15,2-5-5-15,3 0 6 16,10-1-6-16,9-6 0 16,11 0-2-16,7 0-7 15,6-6-43-15,0-14-119 16,16-3-314-16</inkml:trace>
  <inkml:trace contextRef="#ctx0" brushRef="#br0" timeOffset="606137.0602">5391 16199 154 0,'0'0'589'16,"0"0"-485"-16,0 0-13 15,0 0 3-15,0 0-34 16,0 0-34-16,81-76-19 0,-32 71-3 16,0 5-3-1,0 0-1-15,-7 0-8 0,-3 6-54 16,-3 10-43-16,-11-2-72 16,-1 3-87-16</inkml:trace>
  <inkml:trace contextRef="#ctx0" brushRef="#br0" timeOffset="606555.5415">5953 16312 61 0,'0'0'404'16,"0"0"-304"-16,0 0 8 16,0 0 8-16,0 0 4 0,0 0-49 15,75-75-4 1,-75 64-9-16,0 5-27 0,-15 2-10 15,-6 4-10-15,-4 0-8 16,-2 0-1-16,5 7-1 16,2 7 1-16,4-2-2 15,7 5-1-15,6-3 0 16,3 1 1-16,0 2 0 16,6-2-1-16,12-1 1 15,1 1 0-15,5 1 0 16,-2-3 1-16,2 1 0 15,-3-2-1-15,-1 1 0 16,-7 1 1-16,-3-4 0 16,-9 0-1-16,-1-6 0 0,0 6 0 15,-17-2 3-15,-13-1-3 16,-1 0 2-16,1-1 0 16,-3-5-2-16,5 2 0 15,4 1-1-15,6-1-6 16,8-3-73-16,10 0-117 15,4 0-507-15</inkml:trace>
  <inkml:trace contextRef="#ctx0" brushRef="#br0" timeOffset="606954.1039">6408 16438 587 0,'0'0'41'0,"0"0"75"16,0 0-72-16,0 0 59 15,0 0-29-15,0 0-31 16,-19 3 2-16,19-3-6 15,0 0-12-15,3 1-9 16,19 2 19-16,17 0 34 0,10-1-40 16,5 0-20-16,3-1-5 15,-5 4-5-15,-3-2 1 16,-4-2-1-16,-6 2 0 16,-8-1-1-16,-7 1 0 15,-8-3-1-15,-6 2-4 16,-3-1-31-16,0 0-32 15,-7-1-59-15,0 0-73 16,0 0-54-16,0 0-130 16</inkml:trace>
  <inkml:trace contextRef="#ctx0" brushRef="#br0" timeOffset="607164.5424">6856 16428 476 0,'0'0'138'15,"0"0"43"-15,0 0-89 0,0 0-9 16,0 0-39-16,0 0-30 15,33-34-10-15,-20 34 9 16,2 10-3-16,0 2-2 16,-3 5-8-16,-6 0 7 15,1 5-4-15,-7-3-2 16,0 2 0-16,-13 1 1 16,-6 0 2-16,-1-2-4 15,-3-1-4-15,10-4-112 16,3-7-357-16</inkml:trace>
  <inkml:trace contextRef="#ctx0" brushRef="#br0" timeOffset="607645.2703">7781 16431 800 0,'0'0'5'0,"0"0"6"16,0 0 9-16,0 0 68 0,0 0 11 16,0 0-71-1,56-20-26-15,-63 50 2 16,-12 9-2-16,-4-2 8 0,1-3-2 15,-1-6-3-15,-2-1 10 16,-5-7-4-16,6-6 3 16,5-5-7-16,4-2 1 15,12-7 3-15,0 0 4 16,3 0-5-16,0 0 13 16,0 0-6-16,15-11-13 15,10 3-1-15,8 3 0 16,3 0-2-16,4 4-1 15,-4 1 0-15,1 0 0 16,-2 0 0-16,-1 0 0 0,-5 0 2 16,0 0-4-16,-5 0 2 15,-5 0 0-15,-7 0-33 16,-6 0-75-16,-5 0-29 16,-1-9-66-16,-7-1-195 15</inkml:trace>
  <inkml:trace contextRef="#ctx0" brushRef="#br0" timeOffset="607848.2769">7857 16501 453 0,'0'0'102'0,"0"0"81"16,0 0-25-16,0 0-22 15,0 0-36-15,0 0-37 16,-39-53-50-16,39 70-9 16,0 9-4-16,0 10 3 15,0 3 7-15,0-2-5 0,0-2 1 16,0 2-2-16,0-3-4 15,12-5 4-15,7-4-4 16,5 3-1-16,12-11-45 16,6-7-156-16,4-10-792 15</inkml:trace>
  <inkml:trace contextRef="#ctx0" brushRef="#br0" timeOffset="608687.2188">8185 16600 897 0,'0'0'12'0,"0"0"9"16,0 0 73-16,0 0 10 16,0 0-56-16,0 0-14 15,18-44-24-15,7 32-1 16,-1 2 2-16,0-4-1 15,-2 5-1-15,-1 2 4 16,-9 3-4-16,-3 4-1 16,-3 0-7-16,1 0-1 15,0 17 0-15,6 6 4 16,-3 1-4-16,3 0 1 0,0 0 1 16,3-4-1-1,-4-7 1-15,-1-2 1 16,2-2-2-16,-3-8 1 0,-1-1 0 15,6 0 5-15,3-8 4 16,3-7-5 0,3-10 1-16,1 0-1 0,2-2-3 15,-5 5-1-15,-1 2-2 16,-6 10 3-16,-11 7-3 16,1 3-1-16,-1 0-4 15,0 9-4-15,3 15 9 16,-1-2 2-16,0 0-2 15,0-2 0-15,1-2 0 16,-1-8 2-16,-2-3-1 0,3-7 1 16,-1 0-1-16,4 0 3 15,4-11 9-15,7-6-1 16,-1-5-4-16,-4-5-2 16,4 5 0-16,-8-2-4 15,-3 8 1-15,0 9 2 16,-9 1-3-16,0 6-2 15,0 0-5-15,0 10-6 16,0 9 10-16,0 1 1 16,0 4 0-16,0-9 1 15,3-1 0-15,3-4-2 16,3-3 1-16,4-5 0 16,7-2 1-16,2 0 1 15,2 0 1-15,1-6-3 16,-3-10 4-16,-2-1-3 0,-3-5-1 15,-1 1 4-15,-6 3-4 16,-7 9 1-16,0 6 2 16,-3 3-3-16,0 0-4 15,0 0 2-15,0 4-9 16,0 12 11-16,0 1 0 16,2-5 0-16,5 3 0 15,4-9-5-15,1 3 0 16,1-5-28-16,3 0-36 15,1-4-83-15,-1 0-252 16</inkml:trace>
  <inkml:trace contextRef="#ctx0" brushRef="#br0" timeOffset="608814.8643">9260 16452 505 0,'0'0'190'0,"0"0"-190"15,0 0-36-15,0 0-259 16</inkml:trace>
  <inkml:trace contextRef="#ctx0" brushRef="#br0" timeOffset="609845.1634">9260 16452 745 0,'-14'82'31'15,"14"-82"127"-15,0 0-50 16,0 0-13-16,0 0-37 16,0 0-38-16,27-37-18 15,-7 51 1-15,1 6-2 16,-3-2 1-16,-4 2 0 16,0-8 0-16,-5 0-2 15,-2-7 2-15,1 0-1 16,-5-5 0-16,0 0 4 15,6 0-2-15,-3-5 7 16,6-10-5-16,3-2-5 0,-6-5 5 16,5 2 1-16,2-4 1 15,0 5-7-15,0 5 4 16,-2 8-3-16,-8 0-2 16,0 6-1-16,1 0-4 15,-5 12 4-15,2 12 0 16,-4-4 2-16,0 3 0 15,3-3 0-15,0-5 1 16,3-3-1-16,2-5 1 16,2 0 1-16,2-7-1 15,8 0 10-15,6 0-1 16,-4 0-3-16,1-9 0 16,-9-7-2-16,-1 0 3 0,-7-4 1 15,0 0-1-15,-6 0 1 16,0 3-2-16,0 2 6 15,0 5 3-15,0 3-6 16,0 5-1-16,0 2-6 16,0 0-3-16,-3 9-7 15,-3 12 5-15,-2 6 1 16,8-3 1-16,0-1 0 16,0-4 0-16,5-2-1 15,11-5 1-15,-1-4 0 16,9-5 1-16,1-3-1 15,2 0 4-15,-3-13-1 16,0-2-2-16,-4-4 6 16,-4-3-6-16,-3 2 1 0,-4 4-1 15,-6 6-1 1,-2 6 1-16,-1 4 0 0,0 0-2 16,0 0-7-16,0 7 0 15,0 11 7-15,5 1 1 16,7-1-1-16,-3-3 1 15,6-3-1-15,3-5 1 16,1-4 1-16,4-3-1 16,2 0 1-16,2-3-1 15,-2-14 4-15,-4-2-3 16,-3-8 0-16,-5-2 5 16,1-4-6-16,-4-9-1 15,-1-5 1-15,-3-7 3 0,-4-1-3 16,-2 1 0-1,0 10-1-15,0 13 0 0,0 13 0 16,0 9 1-16,0 9 0 16,0 7-6-16,0 22-5 15,-2 13 7-15,-1 13 4 16,0 1-3-16,3 0 6 16,0-1-6-16,0-7 3 15,0-3 0-15,0-8 0 16,8-7-1-16,11-6 1 0,-1-4 0 15,-1-5 0 1,3-9-7-16,-8 1-71 0,-2-7-73 16,-3 0-330-1</inkml:trace>
  <inkml:trace contextRef="#ctx0" brushRef="#br0" timeOffset="610268.2599">10204 16491 262 0,'0'0'292'0,"0"0"-184"16,0 0 46-16,0 0 6 16,0 0-93-16,0 0-52 15,94-33-2-15,-57 23 4 16,1 0 4-16,-5 0-9 16,-8-4 10-16,-5 4 1 0,-7-3 3 15,-10 4-7 1,-3-1-2-16,0-4-12 0,-12 5-3 15,-12 5-2-15,-1 0 0 16,-2 4-3-16,9 0 3 16,1 14 0-16,13 0-6 15,4 2-1-15,0 1 5 16,15 2-1-16,3 1-4 16,3 0 3-16,-3 0 2 15,-2 3-1-15,-3 0-1 16,4 1 3-16,-5-2 0 15,1 0 1-15,1-2 0 16,-8-6 0-16,1 0 1 16,-5-8-1-16,-2 1-6 0,0-5 5 15,-15-2 1-15,-5 0 2 16,1 0-2-16,-2 0-13 16,5-5-108-16,7-16-185 15</inkml:trace>
  <inkml:trace contextRef="#ctx0" brushRef="#br0" timeOffset="610518.5906">10634 15998 827 0,'0'0'14'16,"0"0"64"-16,0 0-17 15,0 0-8-15,0 0-16 16,0 0-11-16,255 377-5 16,-261-307-2-16,-43-4-7 15,-29-8-8-15,-23-4-4 16,-8-12-9-16,-9-5-86 16,-4-10-119-16,-5-8-510 15</inkml:trace>
  <inkml:trace contextRef="#ctx0" brushRef="#br0" timeOffset="611236.2221">11926 16249 1039 0,'0'0'46'0,"0"0"40"15,0 0-71-15,0 0-7 16,0 0-6-16,0 0-2 16,0 7-9-16,0 6-84 15,0 1-145-15,0-4-436 16</inkml:trace>
  <inkml:trace contextRef="#ctx0" brushRef="#br0" timeOffset="611425.6814">11912 16595 838 0,'0'0'96'0,"0"0"-44"16,0 0-44-16,0 0-1 16,0 0 5-16,0 0-12 15,-5 3 0-15,5 2 0 16,5-5-22-16,12 0-335 15</inkml:trace>
  <inkml:trace contextRef="#ctx0" brushRef="#br0" timeOffset="611657.0852">12257 16462 1040 0,'0'0'20'0,"0"0"71"16,0 0-56-16,0 0 8 15,0 0-36-15,0 0-5 16,170-48-2-16,-118 48-2 16,-10 0-77-16,-8 0-63 15,-13 0-121-15,-12 5-403 16</inkml:trace>
  <inkml:trace contextRef="#ctx0" brushRef="#br0" timeOffset="615910.793">13736 16386 337 0,'0'0'78'0,"0"0"-34"15,0 0-17-15,0 0 42 16,0 0-39-16,0 0-7 16,63-11 11-16,-59 11 16 15,-1-3 12-15,5 0-6 16,-5-1-5-16,-3-3-11 15,3 1 10-15,-3-1-21 16,0-3-11-16,0-3 3 16,0 1-2-16,-3-3 2 15,-12-1-8-15,0 0-1 0,-8 2-1 16,-3 5-3 0,-9 2 2-16,-4 7-4 0,-7 0-1 15,-3 16 2-15,-2 14-3 16,1 8 4-16,5 10-1 15,8-2 0-15,16 4 0 16,15-3-2-16,6-6-1 16,22-7 2-16,29-11-2 15,18-6 8-15,13-13 8 16,6-4 0-16,-11-1-6 16,-5-18-5-16,-17-2-3 15,-13-6 3-15,-14-5-3 16,-9-8 2-16,-8-4-4 15,-7-4 4-15,-4 0-5 16,-6 3-1-16,-22 6-2 16,0 9 0-16,-8 10 0 15,0 9 0-15,11 8 0 0,-4 3-1 16,9 2 0-16,4 17-10 16,8 7-75-16,5 4-89 15,3-1-167-15,0 1-320 16</inkml:trace>
  <inkml:trace contextRef="#ctx0" brushRef="#br0" timeOffset="617610.6385">13703 16487 388 0,'0'0'204'16,"0"0"-42"-16,0 0-42 0,0 0-21 16,0 0-24-16,0 0-8 15,0-56-21 1,0 56-14-16,1 0-19 0,1 0-13 15,3 7 0-15,3 10 0 16,5 5 5-16,-3 2-2 16,5 5 0-16,5-5 4 15,2 0-2-15,8-2 2 16,5-4 1-16,12-4 1 16,-5-8-1-16,7-6-4 15,-1 0-2-15,-2-2 0 16,-7-14-1-16,-8-6 5 15,-4 0-6-15,-8-5 3 0,-2-5-1 16,-3-4 0-16,-2 3-2 16,-3 4 4-16,-1 4-2 15,-5 9-1-15,0 10 13 16,-3 6 0-16,0 0-9 16,0 13-5-16,-6 13 0 15,0 4 0-15,6-1 0 16,0-2-1-16,15-4-2 15,5-6 3-15,9-7 0 16,7-3 0-16,-1-7 1 16,6 0 3-16,-4-10-2 15,-1-10-2-15,-12-1 2 16,-3-2 2-16,-5 1-4 0,-7 5 3 16,-5 1-2-16,-2 12 1 15,-2 2-1-15,0 2 0 16,0 0-1-16,0 12-5 15,0 9 4-15,0 4 1 16,5-5-2-16,12-5 2 16,7-3 0-16,3-6-1 15,6-5 2-15,-2-1-1 16,-1 0 1-16,-3-11 0 16,-11-5 0-16,0 3 1 15,-3-8-1-15,-5-1 0 16,0 2-1-16,-2 0 0 15,0 0 0-15,0 4-1 16,2 5-1-16,-1 2-15 0,2 4-9 16,1 5-4-16,5 0-3 15,5 0-3-15,0 0 14 16,3 0-4-16,3 0 1 16,1 0 9-16,5 0 11 15,-7 0 1-15,1 0 4 16,-10-6-1-16,-7 0 1 15,-3-4 7-15,-6-3 4 16,0 3 4-16,0-2 4 16,-17 5-3-16,-3 0-6 15,-9 4 0-15,-4 3-5 16,-3 0-1-16,1 13-1 16,-1 6-1-16,6 3 2 15,8 0-2-15,4 1 2 0,9-1-3 16,9-5 2-16,0-3-3 15,0-1 2-15,14-3 0 16,6-5-1-16,9-5 7 16,-3 0-3-16,3-1-1 15,-4-13 1-15,-2-3-3 16,-6-2 2-16,0 2-1 16,-6 1-3-16,-6 8 8 15,-3 3 22-15,-2 4-7 16,0 1-10-16,0 0-13 15,0 0-4-15,0 17 0 0,0 2 4 16,3 4 0 0,4-4 0-16,3-2 0 0,0-6 0 15,3-2 0-15,3-7 0 16,7-2 3-16,-1 0-3 16,1-2 3-16,-3-13 1 15,0 1-3-15,-5-6 7 16,-1 3-5-16,-6 1 0 15,0 6 2-15,-8 7 14 16,0 3 1-16,0 0-20 16,0 0-6-16,0 10-2 15,0 7 8-15,0 0 1 16,6 0-1-16,1-5 0 16,0-2 0-16,2-6 1 0,3-4 0 15,8 0-1-15,-3 0 3 16,2-4-2-16,0-12 5 15,-3 2-3-15,4-6-2 16,-6 3 0-16,-2 1 3 16,-2 2-4-16,-3 8 0 15,-7 3 1-15,0 3-1 16,3 0-2-16,-2 0-5 16,3 13 4-16,4 4 3 15,0 0-4-15,4 3 5 16,-3-6-1-16,3 1 0 15,4-2 0-15,1-7 0 16,1-3 2-16,4-3-2 0,-4 0 0 16,4-3 1-16,0-14 1 15,-4-2 0-15,1-7-1 16,-8-1-1-16,2-6 2 16,0-10-2-16,0-3 2 15,0-4-2-15,-1-6 4 16,-1 0-4-16,-5-4 2 15,-3 12-3-15,-3 7 1 16,0 19 0-16,0 12 1 16,-6 10-1-16,0 3-1 15,-8 23-6-15,4 15 5 16,1 7 2-16,9 5-1 0,0-3 1 16,0 3-2-1,0-3 3-15,6-4-1 0,7-4 0 16,4-2-1-16,-1-11 0 15,6-2 0-15,2-6-3 16,5-2 2-16,-6-7-44 16,2-3-38-16,-9-7-51 15,-7-2-299-15</inkml:trace>
  <inkml:trace contextRef="#ctx0" brushRef="#br0" timeOffset="617783.1754">15751 16385 845 0,'0'0'141'0,"0"0"-34"15,0 0-56-15,0 0-9 16,0 0-38-16,0 0-2 16,172-60-2-16,-120 57-81 15,-9 3-185-15</inkml:trace>
  <inkml:trace contextRef="#ctx0" brushRef="#br0" timeOffset="617958.8878">16190 16327 846 0,'0'0'93'0,"0"0"86"16,0 0-103-16,0 0-20 15,0 0-30-15,0 0-22 16,12-12-2-16,-4 9 0 15,-4 3-4-15,-4 0 0 16,0 0-121-16,0 0-424 16</inkml:trace>
  <inkml:trace contextRef="#ctx0" brushRef="#br0" timeOffset="618937.9619">16886 16113 502 0,'0'0'47'0,"0"0"41"16,0 0 7-16,0 0-24 15,0 0-16-15,0 0-15 16,-173 7 2-16,128 33 4 0,-2 9 1 16,3 11-13-1,8-2 4-15,7 1-5 0,16-4-18 16,9-5-2-16,4-4-9 16,19-7 1-16,21-8 0 15,6-2 0-15,12-12-5 16,14-8-4-16,4-5-63 15,7-4-122-15,-8 0-386 16</inkml:trace>
  <inkml:trace contextRef="#ctx0" brushRef="#br0" timeOffset="622209.4425">16785 16378 231 0,'0'0'425'0,"0"0"-313"16,0 0 1-16,0 0-45 0,0 0-14 16,0 0-21-16,0 0-9 15,19-85-3-15,-2 78-6 16,-5-3-5-16,7 3 6 15,2-2-6-15,8 5-5 16,2 2 5-16,5 2-3 16,2 0 0-16,0 15 0 15,-3 6-1-15,1 5-3 16,-3 5 2-16,-5 4-4 16,-5-3 0-16,-9-4 1 15,-10 0-1-15,-4-7 0 16,0 0-1-16,-11-3 1 15,-11-1 0-15,-8-8 2 0,-2-1-2 16,3-6 3 0,2-2-4-16,7 0 4 0,1-7-3 15,4-5 4-15,1-4-1 16,2 2-4-16,5-2 0 16,3 6 0-16,4-1 2 15,0 4 1-15,0 1-3 16,6 0 0-16,15-3-4 15,10 2 0-15,8 0 4 16,7 0 0-16,11 0-1 16,3-1 1-16,1 0 0 15,-3 2 1-15,-9-2 0 0,-7 0-1 16,-12 0 0 0,-13 2 2-16,-4-5 0 0,-11 5 0 15,-2-2-1-15,0 0 3 16,-2 1-1-16,-12 7-3 15,-9 0 0-15,-2 0-1 16,-4 7-1-16,-6 12 2 16,3 5-1-16,8-2-1 15,3-1 2-15,10 2-2 16,7-4 2-16,4-5-2 16,0-1 1-16,9-4 0 15,7-4 1-15,2-5 0 16,4 0 1-16,2-5 0 0,0-11 1 15,-3-4-1 1,-5 3 0-16,-2-2 0 0,-5 9 1 16,-3 3 1-16,-5 4-2 15,-1 3-1-15,3 0-2 16,0 0-5-16,5 14 4 16,6 2 2-16,2 1 1 15,3-5 1-15,5-2 0 16,-6 1 0-16,2-8 0 15,-3 0-1-15,-8-3 0 16,3 0 1-16,0-3-1 16,-3-11 7-16,3-8-7 15,-1-3 1-15,-3-4 1 16,0-3-2-16,-5-8 0 16,0-6 0-16,-3-7 1 15,0 2-1-15,0 2-1 0,-14 3 1 16,-4 10 1-16,2 7-1 15,1 9 1-15,6 10-1 16,3 7 1-16,1 3-2 16,1 23-2-16,-2 19 1 15,5 8 1-15,1 8 1 16,0 0 0-16,13 1 0 16,8-6 0-16,3-7-3 15,3-3 3-15,-1-6 0 16,0-11 3-16,-4 1-3 15,-2-11-3-15,-7-3 2 0,-6-2-35 16,-7-6-165 0,0-5-314-16</inkml:trace>
  <inkml:trace contextRef="#ctx0" brushRef="#br0" timeOffset="622500.87">17628 16402 929 0,'0'0'11'0,"0"0"58"16,0 0 17-16,0 0-18 15,0 0-48-15,0 0-17 0,157-107-1 16,-105 107-1 0,-9 0-2-16,-8 5 1 15,-12 11-4-15,-7 7 4 0,-3 3 0 16,-10 3-1-16,1 1 1 15,-3-2 0-15,2-3 0 16,2-5 0-16,-1-3 1 16,1-1 0-16,-1-6-1 15,0-3 0-15,2-3-37 16,1-4-162-16,-4 0-367 16</inkml:trace>
  <inkml:trace contextRef="#ctx0" brushRef="#br0" timeOffset="622660.4434">18025 16295 905 0,'0'0'3'16,"0"0"0"-16,0 0-3 15,0 0-26-15,0 0-238 16</inkml:trace>
  <inkml:trace contextRef="#ctx0" brushRef="#br0" timeOffset="622975.6015">18235 16385 729 0,'0'0'83'0,"0"0"-15"15,0 0-31-15,0 0 1 16,0 0-7-16,0 0-15 15,-70 95 0-15,92-75 9 16,9-3 4-16,5-4-12 16,5-9-3-16,5-4-5 15,-7 0-7-15,-11 0-1 16,-7-14-1-16,-15-2 0 16,-6-4-2-16,-3-2 2 15,-21-2 0-15,-4-3 0 16,-5 2 0-16,0 4 1 15,0 3-1-15,6 10-1 16,8 5 1-16,8 3 0 16,11 0-10-16,0 9-134 0,15 1-210 15</inkml:trace>
  <inkml:trace contextRef="#ctx0" brushRef="#br0" timeOffset="623208.9773">18638 16445 918 0,'0'0'38'0,"0"0"94"15,0 0-43-15,0 0-20 0,0 0-22 16,0 0-45 0,17-2 0-16,16 0 4 0,5-3-5 15,-5 2-1-15,-7 1 0 16,-3-4 0-16,-7 5-2 15,-3-4-28 1,-3 0-21-16,-6 2-96 0,-4-4-369 16</inkml:trace>
  <inkml:trace contextRef="#ctx0" brushRef="#br0" timeOffset="623796.0555">19145 16564 834 0,'0'0'11'16,"0"0"41"-16,0 0 18 15,0 0-5-15,0 0-23 16,0 0-17-16,-44-53-2 15,67 39-16-15,5-2-2 16,4-3-2-16,-5-2-3 16,-7-1 7-16,-6-6-2 15,-6 2 7-15,-5-2-7 16,-3 6-3-16,-4 2 5 16,-15 4-7-16,-3 3 0 15,-8 6 0-15,1 7 0 0,4 0-1 16,1 0-2-16,6 14 2 15,8-1-5-15,10 6 4 16,0-2-4-16,3 2 6 16,19 5-1-16,5-4-2 15,4-1-3-15,-1 2 5 16,1-1-1-16,0 0 2 16,-6-4 0-16,-2 3 0 15,-5-7 0-15,-9 0 0 16,-9-6-1-16,0 1-8 15,-13 0 9-15,-17-2 3 0,-7 2-1 16,10-4-1 0,6-1 3-16,8 1-2 0,10-3-4 15,3 0 4-15,0 0-5 16,20-3-6-16,9-7-28 16,11-1-15-16,9-2-63 15,8-2-74-15,4 3-117 16,3-6-128-16</inkml:trace>
  <inkml:trace contextRef="#ctx0" brushRef="#br0" timeOffset="624811.7315">19721 16405 179 0,'0'0'349'0,"0"0"-155"15,0 0-66-15,0 0-40 0,0 0 4 16,0 0-51 0,-59-58-28-16,30 80-10 0,3 0 0 15,8 6-1-15,11-4-2 16,1 0 1-16,6 0-1 15,6-11 1-15,9 0 0 16,8-6-1-16,6-4 5 16,-1-3-1-16,-1 0-2 15,-4-3 2-15,-3-10-1 16,0-4-2-16,-2-3 2 16,1-1-2-16,2-1 0 15,-2-1-1-15,5 0 0 16,0 3-1-16,1 4-4 15,-4 6-11-15,-1 6 2 16,-5 4 1-16,-1 0 1 0,-3 0-2 16,0 0 6-16,2 1 2 15,-3 4 4-15,4-1 1 16,-2-3 2-16,1-1-1 16,-5 0 0-16,1 0 0 15,-6 0 0-15,-2 0 5 16,-1-5 12-16,0 3 8 15,-13 2-14-15,-14 0-2 16,-6 2-8-16,-7 12 2 16,2 6-2-16,5 0 0 15,5 4 0-15,10-5-1 16,5-4 1-16,8-1-1 16,5-1 0-16,0-2 0 15,0-9 1-15,20-2 1 0,3 0 6 16,6 0-7-16,-5-2 0 15,-6-2 2-15,-8 4-2 16,-7 0-1-16,0 0 0 16,2 0-4-16,2 0 3 15,4 6 2-15,1 1-1 16,5-7 3-16,6 0-2 16,5 0 1-16,0 0-2 15,1-13 4-15,-8-4-3 16,-4-5 2-16,-4-2 0 15,-5-6 0-15,-3-6 0 16,-2-6-2-16,0-4-1 16,-2-4 0-16,-1-10 0 15,0 4 0-15,0 0 0 16,0 13-1-16,-1 16 1 0,-1 11 0 16,-1 16 0-16,-1 0-3 15,-2 24-6-15,-1 17 3 16,0 13 6-16,6 6 0 15,1 3-1-15,0-1 0 16,8-6 1-16,9-6-3 16,4-6 6-16,9-10-4 15,3-7 3-15,7-7-1 16,5-6 2-16,4-13 2 16,-1-1-4-16,-3 0-1 0,-6-8 4 15,-10-9-3-15,-8 0 3 16,-10-3-3-16,-6 3 2 15,-5 5 3-15,-1 2-2 16,-17 3-1-16,-4 7-1 16,1 0-2-16,3 0 0 15,9 10-3-15,7 7 2 16,2-3-2-16,11-1 3 16,15-1 0-16,11-5-2 15,1-2 2-15,4 0-2 16,-2-5 1-16,-2 0-44 15,-4 0-44-15,-6-3-313 16</inkml:trace>
  <inkml:trace contextRef="#ctx0" brushRef="#br0" timeOffset="625186.5758">20944 15866 885 0,'0'0'21'0,"0"0"-7"16,0 0 54-16,0 0 5 15,0 0-30-15,0 0-11 16,334 305-8-16,-312-233-8 16,-17-3-8-16,-5-3-7 15,-23-11 1-15,-23-6-2 16,-17-7 0-16,-10-7-6 15,-6-11-163-15,9-9-312 0</inkml:trace>
  <inkml:trace contextRef="#ctx0" brushRef="#br0" timeOffset="634289.9028">1747 17224 494 0,'9'-12'37'15,"3"-1"-20"-15,0 2 10 16,-3 1 74-16,0-3-23 15,0 2-44-15,-3 2 22 16,-6 1 22-16,0 2 8 16,0 0-19-16,0 1-13 15,-15 3-15-15,-3 2-20 16,-9 0-8-16,-7 19-11 16,-5 15 1-16,-5 12-3 15,3 0 3-15,8 4-1 16,7-8 0-16,13-1 0 0,13-5-2 15,0-9-1-15,13 0-1 16,13-11 4-16,10-3 4 16,13-13 1-16,15 0 2 15,5-6-1-15,-2-14-1 16,-7 0-2-16,-14 0-1 16,-21 3 3-16,-8-1-1 15,-14 7 0-15,-3 2 5 16,0 4 25-16,0 5-1 15,-11 0-28-15,-5 0-4 16,-2 0-1-16,0 10 0 16,11-1-5-16,7 5 2 0,0-3-7 15,25-2 8-15,15-2 2 16,11-5 1-16,4-2 0 16,-4 0-1-16,-8-10-9 15,-10 2 0-15,-15-2-3 16,-8 9 5-16,-10-7 7 15,0 2-1-15,-6 0 0 16,-13-2-3-16,-5-2 0 16,2 5-2-16,-2-2 6 15,3-3 2-15,6 5-2 16,9 0 2-16,3 2-1 16,3 1-1-16,0-1-4 15,0-1-4-15,15-3-2 0,9-2 6 16,3 1-1-16,1 2 5 15,-1 1 0-15,-3 2-1 16,1 0 1-16,0 1 0 16,-8 2-1-16,-4 0-1 15,-7 0-3-15,-1 0-3 16,-1 10 2-16,1 6 4 16,1 4 2-16,-3-1 0 15,4 1 0-15,2-3 0 16,0-3-1-16,8-4 5 15,-1-1-3-15,3-3-1 16,2-6 0-16,-3 0 8 0,3 0-7 16,-2-15 8-1,-4-2-8-15,-4-5 7 0,-7 0-5 16,-1 3 0-16,-3-1-1 16,0 2 25-16,0 9-2 15,-7 0-15-15,4 9 6 16,-2-4-3-16,5 4-7 15,0 0-6-15,0 0-7 16,0 4-3-16,0 13 1 16,0 9 9-16,0-3 1 15,0 3 0-15,8-6-1 16,5 0 2-16,2-3-2 16,3-2 0-16,10 0 0 15,2-3-49-15,9-4-100 16,7-6-252-16</inkml:trace>
  <inkml:trace contextRef="#ctx0" brushRef="#br0" timeOffset="634894.3286">2870 17449 600 0,'0'0'35'0,"0"0"0"0,0 0-10 15,0 0 96-15,0 0-20 16,0 0-62-16,-25-15-22 16,25 3-5-16,6-2 4 15,4 5-13-15,-4-1 8 16,-2 3 16-16,0-1-6 15,-1 8-3-15,0-2-13 16,0 2-5-16,1 0-4 16,5 7-6-16,0 8 10 15,4-1 0-15,-2 3 1 16,-2-1-1-16,1-2 0 0,-7 0 1 16,-3-8-1-1,0 5 0-15,0-9 0 0,0 0 1 16,0-2 3-16,0 0 3 15,0 0 9-15,0-2-1 16,-6-14-6-16,1-1-3 16,5-4-1-16,0 0-2 15,0 2-3-15,0-1-1 16,11 6 1-16,6-2-1 16,5 2 1-16,2 3 0 15,4 2-2-15,-1 4 1 16,4 5-2-16,-1 0 3 15,-7 2-5-15,-1 16-1 16,-9 6 4-16,-5 6-3 0,-5-1 3 16,-3 1 2-16,0-6 2 15,0 0-2-15,-5-10 2 16,5-2-2-16,0-7-18 16,0-5-113-16,5 0-212 15</inkml:trace>
  <inkml:trace contextRef="#ctx0" brushRef="#br0" timeOffset="635148.1573">3306 17089 707 0,'0'0'152'0,"0"0"-25"16,0 0-21-16,0 0-22 0,0 0-46 15,0 0-38 1,-21-33-9-16,21 63-1 0,8 7 10 15,2 7 8-15,3-3-3 16,-1 2 1-16,-1-4 5 16,-1 1-4-16,-4-4-3 15,2-3 1-15,3-4-2 16,0-6 0-16,1-4-3 16,1-3-49-16,-1-12-143 15,-4-4-401-15</inkml:trace>
  <inkml:trace contextRef="#ctx0" brushRef="#br0" timeOffset="635877.1082">3286 17422 895 0,'0'0'51'16,"0"0"33"-16,0 0-21 15,0 0-24-15,0 0-15 16,0 0-14-16,88-126-5 15,-46 117-5-15,-3 9 1 16,-6 0-3-16,-3 0 2 16,-5 18-2-16,-9 7-2 15,-5 0-5-15,-8 3 8 16,-3 0 1-16,0-1 1 16,0-7 0-16,-3-3-1 15,-3-6 2-15,1-8 1 0,1-2-1 16,1-1 2-16,3 0 4 15,-3 0 8-15,-3-9-8 16,0-6-4-16,6-10 0 16,0-2-3-16,0-3-1 15,0 3 0-15,12 3-7 16,3 5-11-16,0 7 6 16,4 3 4-16,-2 6 6 15,2 3-2-15,2 0 0 16,-3 0 0-16,4 12 1 15,-2 9 1-15,-1 3-2 16,-4 1-3-16,-3-3 7 0,1-3 0 16,2-4 0-16,0-5 1 15,0-6 0-15,6-1 1 16,-6-3-1-16,-2-3-2 16,2-11 2-16,-6-6-2 15,-3-2 2-15,-3-2 1 16,-3-2 0-16,0 0 0 15,0 3 1-15,0 2 3 16,0 9 12-16,0 6 12 16,0 4-2-16,0 2-8 15,0 0-20-15,-3 2-7 16,0 19-5-16,0 12 10 16,0 14 2-16,-1 8 1 15,2 16 0-15,-1 8 4 16,3 7-2-16,0-3 4 0,24-7 1 15,1-10-4-15,-1-12 4 16,-9-10-6-16,-3-7 4 16,-3-7-2-16,-6-8 0 15,-3-8 1-15,3-7-5 16,0-7-87-16,3-9-258 16</inkml:trace>
  <inkml:trace contextRef="#ctx0" brushRef="#br0" timeOffset="637188.1511">12303 17218 821 0,'0'0'46'16,"0"0"52"-16,0 0-86 15,0 0-10-15,0 0-2 16,0 0 16-16,-13 38 8 15,13-36-5-15,0-2-4 16,0 0 24-16,0 0 43 16,0 0-10-16,0 0-16 15,0-10-17-15,0-4-31 0,0 4-1 16,0 1-5-16,0 4-2 16,0 3-3-16,0 2-1 15,0 0-38-15,0 9-27 16,-3 12-21-16,-2 4-113 15,3 2-295-15</inkml:trace>
  <inkml:trace contextRef="#ctx0" brushRef="#br0" timeOffset="637370.6626">12364 17570 976 0,'0'0'44'15,"0"0"32"-15,0 0-54 16,0 0-10-16,0 0-12 16,0 0 0-16,-9 0-12 15,21 0-124-15,2 0-151 16,-1-3-396-16</inkml:trace>
  <inkml:trace contextRef="#ctx0" brushRef="#br0" timeOffset="637624.9866">12464 17383 922 0,'0'0'52'16,"0"0"-21"-16,0 0 10 15,0 0-15-15,0 0 35 16,0 0-47-16,-15-9-7 15,54 4 5-15,13-4-4 16,6 1-5-16,1-1 1 16,-7-1-1-16,-3 7-3 15,-13-4-106-15,-10 3-12 16,-11 1-170-16</inkml:trace>
  <inkml:trace contextRef="#ctx0" brushRef="#br0" timeOffset="638830.7979">14232 17154 401 0,'0'0'20'0,"0"0"22"16,0 0 16-16,0 0 23 16,0 0-27-16,0 0 39 15,0-70-24-15,0 62 8 16,-11 1-26-16,-10 3-23 16,-6 1 12-16,-8 3-12 15,-4 3-13-15,-5 21-6 16,4 0 3-16,6 8 2 15,3 2-7-15,5 2-3 16,13-2 1-16,2 4 0 16,10-2-3-16,1 1 0 0,1-8-1 15,20-2 1-15,8-5 2 16,6-8-4-16,10-4 5 16,3-3-4-16,2-7 9 15,3 0-5-15,1 0 2 16,1-14-5-16,-2-3 2 15,-4-2 2-15,-11 2-4 16,-11-1-1-16,-12 6 0 16,-8 2 4-16,-7 0 4 15,0 5-3-15,-1 1 0 16,-17 4-6-16,-15 0-5 16,-2 12 3-16,-3 7 1 15,7 1 1-15,4-3 0 0,12-5-1 16,9-1-1-16,6-4-1 15,0-6-3-15,3-1 5 16,12 0 1-16,5 0 1 16,3-1 4-16,-7-6-5 15,-2 5 1-15,-2-2-1 16,-6 4-3-16,4 0 2 16,-1 0-1-16,4 6 2 15,2 5 0-15,0 2 1 16,5-2-2-16,-4-2 2 15,4-1-1-15,2-6 1 16,0-2 2-16,-1 0-1 16,-1 0-2-16,1-13-2 0,-2-4 2 15,-1-3 0-15,-3-5-3 16,-5-4 3-16,-3-2 0 16,-6-3 1-16,-1-7-1 15,0 0 0-15,-2-1 0 16,-10 1 2-16,-1 5-2 15,-3 9 1-15,3 9 2 16,4 10 2-16,4 5 16 16,3 3-20-16,-1 14-1 15,-1 21-7-15,1 13 3 16,3 8 3-16,0-1 1 16,10 0 0-16,5-1 0 15,6-10 0-15,-3-1 0 16,4-11 1-16,0-6 5 0,2-6-3 15,4-8-3 1,4-7-21-16,-4-5-119 0,-8 0-261 16</inkml:trace>
  <inkml:trace contextRef="#ctx0" brushRef="#br0" timeOffset="639020.3169">14651 17404 979 0,'0'0'27'16,"0"0"-8"-16,0 0 27 0,0 0 13 15,0 0-47-15,0 0-8 16,77-32-8-16,-10 26-77 16,0 2-171-16,-2-5-557 15</inkml:trace>
  <inkml:trace contextRef="#ctx0" brushRef="#br0" timeOffset="639171.8924">15310 17377 946 0,'0'0'19'16,"0"0"-3"-1,0 0-9-15,0 0-7 0,0 0-37 16,0 0-270-16</inkml:trace>
  <inkml:trace contextRef="#ctx0" brushRef="#br0" timeOffset="639485.604">15918 17123 924 0,'0'0'80'0,"0"0"-71"15,0 0 42-15,0 0-17 16,0 0-26-16,0 0-2 16,-86 44-6-16,86 10 1 15,18 1 3-15,-2-1 5 16,3-5-8-16,0-6 3 15,-2-6 0-15,-1-4-2 16,-6-8 6-16,-4-8-3 16,0-7-3-16,-5-5-2 15,-1-5-148-15,0 0-221 16</inkml:trace>
  <inkml:trace contextRef="#ctx0" brushRef="#br0" timeOffset="639719.5432">15865 17227 868 0,'0'0'19'0,"0"0"92"15,0 0-34-15,0 0-17 16,0 0-52-16,0 0-4 16,127 27 1-16,-66 6 1 15,9-1 2-15,-6 2-6 16,-5 2 7-16,-8-3-7 15,-4-6 4-15,-7-6-3 0,0-2-3 16,-7-6-20 0,-11-6-91-16,-6-7-162 0</inkml:trace>
  <inkml:trace contextRef="#ctx0" brushRef="#br0" timeOffset="639980.6652">16324 17022 960 0,'0'0'43'16,"0"0"56"-16,0 0-14 15,0 0-25-15,0 0-30 16,0 0-30-16,-56-10-12 16,56 63 11-16,5 2 1 0,13 3 0 15,5-7 2-15,5 0 0 16,-3-1-1-16,-2-6 4 15,-1-5-5-15,-3-3 2 16,3-10-2-16,-2-3-63 16,6-6-129-16,2-13-350 15</inkml:trace>
  <inkml:trace contextRef="#ctx0" brushRef="#br0" timeOffset="641058.2638">16754 17357 789 0,'0'0'206'0,"0"0"-167"16,0 0 25-1,0 0-48-15,0 0-6 0,0 0-8 16,-102 34-1-16,102-6-1 16,0-2 3-16,20-2-1 15,2-4 0-15,9-4-2 16,3-11-3-16,2-5-46 15,-1 0 6-15,-9 0 10 16,-7-2 0-16,-12-8 11 16,-7-2 22-16,0 1 4 15,-6-3-1-15,-10-2-3 16,-2 3 0-16,2 0-1 0,4-3 1 16,-1 4 2-1,3 0-2-15,3 5 0 0,2-3 0 16,5 0 2-16,0 1-2 15,0-1-2 1,15 1-2-16,5 4 4 0,2 0-4 16,2 5 3-16,1 0-1 15,2 0-4-15,-6 0 6 16,3 9 3-16,-4 8-1 16,-1 0 8-16,-6 3 4 15,-1 2-3-15,1-5 10 16,-2 0 3-16,-4-5-4 15,-1-6-4-15,-2-2-6 0,-1-4-3 16,-1 0 5 0,-2 0 15-16,6 0 38 0,-2-14-14 15,6-5-47-15,0-4 2 16,3 1-4-16,2-3 0 16,-1 6-1-16,2 0 0 15,-4 7-1-15,-2 6 0 16,1 6 0-16,-7 0 0 15,4 0-8-15,2 6 5 16,2 11 2-16,2 4 0 16,0-1 1-16,0-3 0 15,0-3 0-15,-1-1 0 16,-4-4 1-16,1-3 0 16,-6-6 2-16,3 0 4 15,0 0 9-15,5-5 10 0,0-10-12 16,3-2-5-16,-2-5-3 15,3-2-3-15,3-2-1 16,-5 3-1-16,0-1 2 16,-4 7-2-16,-2 9-1 15,-2 4 3-15,-6 4-3 16,0 0-2-16,0 0-9 16,2 7 6-16,3 13 3 15,-2 6-1-15,2-3 4 16,0 0-2-16,1-4 2 15,0-5-1-15,3 2 2 16,2-7-2-16,-1-4 5 0,4-2-5 16,4-3 0-16,4 0 6 15,1-8-5-15,0-9 7 16,-3 3-7-16,-2-6 1 16,-1-1 1-16,-1 1-2 15,-2 4 0-15,-3 2 5 16,-2 3-3-16,-6 7 10 15,0 1-7-15,-3 3-3 16,0 0-3-16,0 0-8 16,0 0 0-16,4 7 8 15,1 8 0-15,1-1 1 16,2-4-1-16,1 6 0 16,4-6-2-16,4 0-24 15,5-3-12-15,1-4-10 16,3-3-50-16,-6 0-134 15,-6-18-344-15</inkml:trace>
  <inkml:trace contextRef="#ctx0" brushRef="#br0" timeOffset="641186.9054">17938 17120 579 0,'0'0'129'0,"0"0"-11"16,0 0-27-16,0 0-26 15,0 0-52-15,0 0-13 16,0-72-15-16,0 72-404 15</inkml:trace>
  <inkml:trace contextRef="#ctx0" brushRef="#br0" timeOffset="642239.5138">18045 17353 744 0,'0'0'72'16,"0"0"71"-16,0 0-78 16,0 0 19-16,0 0-40 15,0 0-20-15,-9-109-2 16,20 99-11-16,0 3-7 16,-4 4-3-16,-1 3-1 15,1 0-3-15,2 3 2 0,3 16-2 16,2 4 3-16,-3 5 0 15,-2 2 2-15,-1-4-1 16,2 0 3-16,-2-6-4 16,-1-8 1-16,-2-4 1 15,2-4 0-15,-5-4 3 16,3 0-1-16,1 0 5 16,4-15 4-16,6-7-13 15,-1-2 4-15,1-2-2 16,-1 4-1-16,3 1 0 15,-4 4-1-15,-4 9 0 16,-1 3-1-16,-3 5 0 16,-2 0-1-16,2 3-6 0,2 9 6 15,-1 6-2-15,0 2 4 16,1 0 2-16,4-1-2 16,2-2 0-16,6-5 0 15,6-5 4-15,5-2-3 16,5-5 3-16,-2 0-1 15,-2-7-1-15,-7-8 0 16,-4 1-1-16,-11-2 2 16,-4 5-2-16,-4 1 0 15,-2 0 2-15,0 2-3 16,-9 5-3-16,-8 3 3 0,1 0-4 16,1 0 2-1,8 0-2-15,-1 5-13 16,4 1 0-16,4-3 5 0,-1 0 2 15,1 1 8-15,0-4 0 16,0 2 2-16,5 0 0 16,6 1 0-16,-1-3 1 15,0 3-1-15,-1 4-1 16,-1 0 0-16,0 3-3 16,-3 2 2-16,0 1 1 15,-1-1 1-15,4-2-1 16,2-3 2-16,4-5 0 15,6-2 3-15,5-2 1 0,7-15 3 16,1-8-5-16,0-1-1 16,-2-10-1-16,-1-1 1 15,0-2 4-15,-5-8-6 16,-4-2-1-16,-3-7 1 16,-8-9 2-16,-10-2-2 15,0 1 1-15,-10 5-2 16,-17 6-9-16,-7 9-1 15,-2 9-7-15,3 11 5 16,8 15 9-16,4 11-1 16,9 1-9-16,-1 32 6 15,3 9 5-15,6 19 3 16,4 17-3-16,0 12 3 16,8 5-3-16,8 0 1 15,6-6 2-15,5-8 0 0,2-9 0 16,5-5 14-16,3-8 14 15,6-13 3-15,-1-5 5 16,-7-5-26-16,-10-5-5 16,-14-1-1-16,-11-2-4 15,-8-8-85-15,-20-8-440 16</inkml:trace>
  <inkml:trace contextRef="#ctx0" brushRef="#br0" timeOffset="661727.7072">21199 12824 951 0,'0'0'4'15,"0"0"3"-15,0 0-1 0,0 0-1 16,0 0 4-16,0 0-6 16,0 0-2-16,227-158-1 15,-165 151 5-15,-6 4-4 16,-5 3 2-16,-12 0-1 16,-10 17-1-16,-7 12-1 15,-10 17 6-15,-8 13 1 16,-4 17 1-16,-3 7 14 15,-15 2 2-15,-5-4-8 16,-3-3-3-16,4 2 1 16,4-4-7-16,3 0-6 15,12 0 0-15,3 1 7 0,6-1-7 16,26-4-1-16,12-7 0 16,19-15 2-16,13-13-1 15,12-11 2-15,6-20-2 16,-8-6 1-16,-11-3 0 15,-13-21 0-15,-15-2-2 16,-13-4 1-16,-10 8 1 16,-12-1 1-16,-8 9 4 15,-4 5 53-15,0 1-30 16,0 5-7-16,0 3-8 16,0 0-15-16,-10 11-6 15,-8 15 4-15,-12 11 2 16,-6 7 0-16,-5 14 0 0,-7 10 0 15,2 12 0-15,2 6 0 16,11 19 0-16,8 8 0 16,12 6 1-16,13 11-2 15,0-2 1-15,24 3 0 16,10 9 2-16,5 9 1 16,4 2-2-16,6 5 1 15,8 1 3-15,7 9-2 16,6 2-3-16,6 1 0 15,2 3 1-15,1-20 3 16,-5-6-1-16,-9-11-2 16,-18-16 0-16,-19-8-1 15,-25-14-2-15,-14-7 2 16,-37-15 2-16,-23-10-1 0,-23-2 2 16,-22-17 8-16,-24-12-10 15,-21-15 2-15,-9-12 3 16,7-7-5-16,13 0 4 15,23 0 1-15,33 0-4 16,36 0-2-16,31 4-12 16,25-4-61-16,2 0-151 15,23 0-716-15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13:29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 9363 104 0,'0'-10'95'16,"0"0"17"-16,-3 0 10 15,0 1-24-15,-3-2-22 16,0 1 19-16,-3-3-19 16,-4 2-34-16,1-2 15 15,0 4-25-15,0 3 9 16,4 2-13-16,1 1-1 16,4 3-5-16,-3 0-10 15,3 0 1-15,0 0-1 16,0 0 10-16,0 0-19 15,0 0 2-15,3 0-3 16,-3 3-2-16,3 1 1 0,0 2 0 16,-5 1 1-16,5 3-2 15,0-1 1-15,0 1 0 16,0 0 0-16,0-3-1 16,0 2 1-16,0-2 1 15,0-3 2-15,8 2-3 16,10-3 1-16,15 4 1 15,25-6 6-15,39-1 0 16,43-4 13-16,36-13 11 16,36-6-20-16,25 3-1 0,23 1-6 15,16 7-6 1,-8 4 0-16,-10 8 1 0,-22 0 5 16,-12 0-4-16,-8 0-1 15,-16 0-2-15,-24 0 0 16,-24 3 1-16,-31-1 2 15,-24 0 2-15,-26-2-2 16,-26 0-2-16,-21 0-2 16,-18 0 2-16,-6 0 5 15,0 0 7-15,0 0 30 16,0 0-17-16,0 0-17 16,0 0-6-16,0 0 1 15,0 0-2-15,0 0 2 16,0 0-3-16,0 0 0 15,0 0 0-15,0 0 0 0,0 0 1 16,0 0 0-16,0 0-2 16,0 0 2-16,0 0-1 15,0 0 0-15,0 0 1 16,0 0-1-16,0 0 0 16,0 0 0-16,0 0 0 15,0 0 0-15,0 0 0 16,0 0 1-16,0 0-1 15,0 0 0-15,0 0 0 16,0 0 0-16,0 0-2 16,0 0 1-16,0 0 1 15,0 0 1-15,0 0 0 16,0 0 1-16,0 0-2 16,0 0 1-16,0 0-2 0,0 0 1 15,0 0 0-15,0 0 0 16,0 0 0-16,0 0 0 15,0 0 0-15,-4 0-2 16,-4 0-2-16,-10 0 2 16,-13 3-32-16,-8 14-19 15,-7 2-57-15,1-6-151 16</inkml:trace>
  <inkml:trace contextRef="#ctx0" brushRef="#br0" timeOffset="9748.5108">7800 6928 540 0,'0'0'27'0,"0"0"65"0,0 0 14 16,0 0-55-16,0 0 13 16,0 0-15-16,0 0-17 15,-9-123-4-15,9 121-11 16,0 2-12-16,0 0 2 16,0 0-7-16,0 0-1 15,18 0 1-15,10-1 0 16,8 1 3-16,-3 0-3 15,-2 0-2-15,-4 11 0 16,-5 12 0-16,-5 13 0 16,-9 8 1-16,-3 7 1 0,-5 5 0 15,0 2 5-15,0 1-4 16,0 3-1 0,0-2-4-16,0-4 4 0,9-7 1 15,12-9-1-15,3-8 1 16,0-10 0-16,1-5-1 15,2-5 0-15,-9-5 3 16,-7-4-3-16,-1-3 0 16,-10 0 1-16,0 0 9 15,0 0-8-15,0 0 4 16,0 0-2-16,0 3 1 16,-10 6-5-16,-16 7 0 15,-16 9 0-15,-7 1 3 16,0 9-3-16,7-1 0 0,6 1 0 15,8 0 0-15,10-4-2 16,6-3 1-16,6-1 1 16,6 5 0-16,0 2-2 15,0 4 4-15,9 10-5 16,4 5 6-16,7 2-3 16,2 9 0-16,5 1 0 15,2 5-1-15,9 2 1 16,1 1 1-16,0-4-1 15,-2-9 0-15,-9-5 0 16,-5-7 0-16,-11-6 0 16,-5-2 0-16,-7-5 1 15,-12-4 1-15,-25-1-2 16,-14-2 1-16,-4-2 1 16,-10-5-1-16,9-3 4 0,-2-6 6 15,6 4 13 1,7-2-9-16,-1-3-11 0,10 1-4 15,3-5 0-15,11 2 1 16,4-4-1-16,0 0 0 16,6-1 1-16,-4 2-1 15,-3 1-77-15,5-7-217 16</inkml:trace>
  <inkml:trace contextRef="#ctx0" brushRef="#br0" timeOffset="24218.6838">3528 4550 545 0,'0'-16'58'0,"0"0"13"16,3 5-13-1,0 4-1-15,-3 4-14 0,0 3-10 16,0 0-20-16,0 0-3 16,0 0-9-16,0 14-1 15,3 6 0-15,0 6 6 16,-3 6-3-16,3-3 1 16,0 1 4-16,3-3 2 15,-3-9-5-15,4-4-4 16,-2-5-1-16,1-8 4 15,10-1-2-15,17-14 6 16,18-21 48-16,17-12 2 16,16-7-33-16,4-1-10 15,-3 1-10-15,0 1 2 0,-6 0 1 16,-12 7-7 0,-12 8-1-16,-16 8 7 0,-12 9-4 15,-12 11-3-15,-9 5 1 16,-2 5-1-16,-4 3-8 15,-4 19-87-15,-20 9-1 16,-9 7-74-16,-7-2-146 16</inkml:trace>
  <inkml:trace contextRef="#ctx0" brushRef="#br0" timeOffset="24911.8695">3962 4587 517 0,'0'0'84'16,"0"0"25"-16,0 0-32 0,0 0-16 16,0 0-21-16,0 0-33 15,-36-13-7-15,25 31-6 16,3 3 6-16,-1 1 0 16,0 2 0-16,3-4 0 15,0 1 2-15,6-4-2 16,-3-4 0-16,3-5 0 15,0-5 0-15,3-3 0 16,21-9 5-16,25-21 7 16,15-13 38-16,24-10-25 15,9-3-11-15,5-5-5 16,-2 4-3-16,-5 0 9 0,-8 4-8 16,-13 3 1-16,-8 8 1 15,-14 7-3-15,-19 13-6 16,-11 7 6-16,-16 11-5 15,-6 3 5-15,0 1-4 16,0 0-1-16,0 0-1 16,0 0-3-16,0 0 3 15,0 0 2-15,0 0-2 16,0 0 1-16,0 0-1 16,0 0 0-16,0 0 1 15,0 0-1-15,0 0 1 16,0 0-1-16,0 0 2 15,0 0-1-15,0 0 1 16,0 0-2-16,0 0 1 16,0 0-1-16,0 0 5 0,0 0-5 15,0 0 1-15,0 0 2 16,0 0-3-16,0 0 2 16,0 0-2-16,0 0 0 15,0 0-2-15,0 0 4 16,0 0-2-16,0 0 0 15,0 0-4-15,0 0 4 16,0 0 1-16,0 0-1 16,0 0 1-16,0 0-1 15,0 0 0-15,0 0 4 0,0 0-4 16,0 0-6-16,0 10 3 16,-19 5-79-16,-11-4-190 15</inkml:trace>
  <inkml:trace contextRef="#ctx0" brushRef="#br0" timeOffset="43131.2412">8564 6056 4 0,'13'-3'19'0,"-4"0"-14"15,3-1 1-15,0 1 24 16,-3 1-7-16,1-3 12 15,1 0 2-15,2-1 14 16,-4 1-10-16,-3 2-31 16,-3 2 4-16,-3-1 12 15,0 2 43-15,0-2 8 16,0 2-13-16,0 0-23 16,0-3 6-16,1 0 36 15,1-3-21-15,2-7-46 0,3 4 10 16,0-5 4-16,-1 0-3 15,0 1 2-15,-3 1 16 16,-3 1-13-16,0-3 2 16,0 8 14-16,0-2-16 15,0 2-14-15,-9 0-7 16,-8 3-6-16,-5 3-2 16,-10 0-1-16,-8 0-1 15,-3 20-1-15,3-1 0 16,3 3 0-16,3 2 1 0,6 1-2 15,6 3 0-15,-1 5 1 16,6 4-1-16,2 2 0 16,-2 5 1-16,9 2-2 15,6 0 2-15,2-3 0 16,2 3 0-16,17-5-2 16,2-2 1-16,6-3-1 15,-1-3 2-15,6 0 0 16,-5-9-1-16,-2 1 1 15,-7-4 0-15,0-1 0 16,-9 1 0-16,0 0-2 16,-2 4 4-16,-4 3-2 15,-3 2 0-15,0 0 1 16,0 2-1-16,0 1 1 16,-16 1-1-16,-2 3 0 0,-9-1 2 15,-1-4-1-15,-2-7-1 16,4-6 0-16,7-6 1 15,6-4 0-15,5-2 0 16,5-3-1-16,0-2 0 16,3-2 0-16,0 0-1 15,0 1-5-15,4 2-2 16,9 4 8-16,0 3 1 16,2 6-1-16,0 7 0 15,0 4 0-15,1 6 0 16,1 4 0-16,2 2 3 15,-9 4-3-15,4 0 0 16,-8 2 1-16,-3-1-1 0,-3-2 0 16,0 0 0-16,-3-1 3 15,-14 2-2-15,4-4 0 16,4-1-1-16,-1-3 0 16,7 2-1-16,3 0 1 15,0-5 0-15,0-2 0 16,0-3 0-16,5-5-1 15,12-3 2-15,10-4-1 16,8-3 0-16,12-5 2 16,10-6 1-16,1-1-1 15,0 0-2-15,-2 0-49 16,-7-7-238-16</inkml:trace>
  <inkml:trace contextRef="#ctx0" brushRef="#br0" timeOffset="79293.4842">16103 9868 519 0,'0'0'39'0,"0"0"-7"16,0 0 15-16,0 0-6 15,0 0-24-15,0 0-8 16,0 0 5-16,-6 0 22 16,6 0 29-16,0 0 2 15,0 0 4-15,0 0-7 16,0 0-6-16,8-4-25 15,13-5-25-15,7-2-4 16,5 2-1-16,3 2-2 0,0 0-1 16,-5 4 0-16,0 3 1 15,-2 0-1-15,-6 0-1 16,-1 7 0-16,-8 9-1 16,-3 7 1-16,-3 3-3 15,-5 8 1-15,-3 6 3 16,0 3 0-16,-1 3 0 15,-9 7 0-15,2 2 0 16,5 5 0-16,3-1 0 16,0-1 2-16,9-7-2 15,14-1 0-15,3-6 0 16,6-2 0-16,0-2 0 16,2-11 0-16,1-2 0 0,0-10 1 15,2-1 0-15,-6-10-1 16,-1 2 3-16,-5-8-3 15,-8 0 1-15,-7 0 2 16,-4 0-3-16,-5 0 0 16,-1 0 0-16,0 3 0 15,0 0 1-15,0 4-1 16,-13 10-1-16,-11 5 1 16,-6 5 1-16,-5 5-1 15,0 5 4-15,2 5-3 16,6 5-1-16,5 3 1 15,10 0-2-15,3-1 1 16,5 4 0-16,4-4 0 16,0 4-3-16,0 3 2 0,4 9 1 15,11 8 0 1,8 4 1-16,-3 5-1 0,5 2 1 16,-3 5-1-16,5-5 3 15,2-7-3-15,3-11 3 16,-2-6-1-16,-9-4-2 15,-6-3 0-15,-15-5 2 16,0-11-2-16,-16-7 4 16,-13-14-1-16,-17-2 1 15,-11-8 10-15,-13 1-7 16,-4 0-4-16,8-4-1 16,12 3-2-16,14 5 0 0,11 2-101 15,16-3-160-15</inkml:trace>
  <inkml:trace contextRef="#ctx0" brushRef="#br0" timeOffset="133428.3615">18013 11043 311 0,'0'0'50'16,"0"0"-23"-16,0 0 8 15,0 0-4-15,0 0-22 16,0 0 2-16,-4 0-4 0,3 0-4 15,1 0-3-15,-3 0 0 16,-2 1 2-16,3 2 31 16,-1 0-4-16,0-3-12 15,3 0 4-15,-2 0 20 16,1 3-4-16,1-3-7 16,0 1-13-16,0-1-6 15,0 0-9-15,16 3 13 16,20-3 0-16,22 0 22 15,17 0-11-15,10 0-11 16,0 0-1-16,-5 0-12 16,-4 0 4-16,-5 0-4 15,-16 0 3-15,-12 0-5 16,-13 0 4-16,-14 0-1 0,-10 0-1 16,-4 0 4-1,-2 0 7-15,0 0 20 0,0 0-16 16,0 0-6-16,0 0-6 15,0 0-5-15,0 0 3 16,0 0-3-16,0 0 1 16,0 0-2-16,0 0 3 15,0 0-3-15,0 0 1 16,0 0 0-16,0 0 1 16,0 0-1-16,-2 0-5 15,-11 10-18-15,-13 3-90 16,6-6-195-16</inkml:trace>
  <inkml:trace contextRef="#ctx0" brushRef="#br0" timeOffset="134401.6322">22241 11179 98 0,'0'0'36'16,"0"0"6"-16,0 0 17 15,0 0 45-15,0 0-28 16,0 0-41-16,-25-23 9 16,22 23 1-16,2-3-10 15,-1 3-13-15,-3 0-19 16,-3 0-3-16,-7 0 16 16,-4 0-2-16,2 0 21 15,3 0 32-15,4 0-13 16,5 0-5-16,5 0 3 15,0 0-13-15,0 0-39 0,0 0 0 16,0 0-10 0,20 0 10-16,19 0 15 0,26-2 1 15,22-6-9 1,5 1 5-16,-1-3-7 0,-7 1 1 16,-13 2-3-16,-8 0 0 15,-15 1 1-15,-16 2-4 16,-13 4 0-16,-12 0 3 15,-4 0-3-15,-3 0 1 16,0 0 13-16,0 0-9 16,0 0-1-16,0 0-4 15,0 0-4-15,0 0 2 0,0 0-13 16,0 0-84-16,0 4-32 16,0-1-201-16</inkml:trace>
  <inkml:trace contextRef="#ctx0" brushRef="#br0" timeOffset="134910.9486">23904 11219 325 0,'0'0'62'0,"0"0"-3"16,0 0 15-16,0 0-30 15,0 0-29-15,0 0-11 16,-25-9-2-16,25 9-2 0,0 0-6 16,3 0 6-1,22 0 11-15,24 0 48 0,25 0 10 16,18 0-25-16,10 0-13 15,3-4-12-15,0-2-6 16,-1-2-8-16,-8-2 2 16,-14 4-5-16,-21 2 0 15,-21 3-2-15,-21 1 1 16,-17 0-1-16,-5 0-14 16,-43 5-103-16,-23 11 28 15,-19-2-402-15</inkml:trace>
  <inkml:trace contextRef="#ctx0" brushRef="#br0" timeOffset="138660.5442">18900 5920 708 0,'-4'-20'18'0,"1"11"2"16,3 4 49-16,0-1-20 16,0 3-22-16,0 0-15 15,0 0-4-15,0 3-3 16,0 0-2-16,0 0 2 16,0 0-5-16,0 3-2 15,3 14 2-15,0 3 0 16,2 5 8-16,2-5-3 15,0 2-1-15,-1-5 6 16,1-3-9-16,1-2 7 16,2-7-6-16,-2 2-1 15,4-7 1-15,9 0 8 0,18-13 28 16,13-17 32 0,21-10-40-16,12-7-15 15,7-4-8-15,2-2 2 0,-7 6-4 16,-8 2-4-16,-11 4 2 15,-11 4-1-15,-14 8-1 16,-7 3 7-16,-14 6-7 16,-7 11 0-16,-7 1 2 15,-5 2-3-15,-3 6-5 16,0 0-6-16,0 3-101 16,-2 14 15-16,-20 8-26 15,-10 5-152-15</inkml:trace>
  <inkml:trace contextRef="#ctx0" brushRef="#br0" timeOffset="139186.7929">19288 6001 520 0,'0'0'39'0,"0"0"8"16,0 0 18-16,0 0 27 16,0 0-56-16,0 0-28 15,0-15-8-15,0 15-6 0,-6 11 6 16,-3 3 0-16,5-1 9 16,0-1 6-16,3-5-1 15,1 0-1-15,0-4-3 16,0-3-1-16,16 0-4 15,20-10 35-15,22-16 46 16,19-11-47-16,11-9-21 16,7-7-5-16,2 0 0 15,0 4-2-15,-12 3-4 16,-8 9-1-16,-18 9-6 16,-13 6 1-16,-12 5 5 15,-14 5-5-15,-3-1 0 0,-8 4 0 16,-2 2 7-1,-3 0-8-15,-1 4 6 0,-2 1-6 16,-1 0 2-16,0 2-4 16,0 0 5-16,0 0-3 15,0 0 0-15,0 0-4 16,0 0 3-16,0 0 1 16,0 0-9-16,-1 0-44 15,-13 5 24-15,-1 2-51 16,-4-2-87-16,4-5-256 15</inkml:trace>
  <inkml:trace contextRef="#ctx0" brushRef="#br0" timeOffset="147765.0704">21706 11139 332 0,'0'-5'38'0,"0"5"21"15,-3 0 12-15,3 0-17 16,0 0-37-16,-2 0-10 16,2 0-2-16,0 0-3 15,0 0 1-15,0 0 4 16,0 0 14-16,0 0 30 16,-1 0 18-16,1 0-21 0,0 0-8 15,-2 0-22-15,2 0-8 16,0 0-7-16,0 0 2 15,0 2 5 1,0 1-6-16,0-2 13 0,0-1 6 16,0 0 5-16,0 0 11 15,0 0-9-15,0 0-9 16,0 0 10-16,0 0-10 16,0 0-6-16,0 0-5 15,2 0-1-15,13 3 3 16,4 0 0-16,8-3-5 15,6 2-2-15,11-2-2 16,13 0 4-16,7 3-7 0,5-3 4 16,-3 2 1-16,-5-2-2 15,-1 0-2-15,-5 3-1 16,0-3 2-16,0 0 2 16,3 0-3-16,3 0-1 15,6 0 1-15,7 0 0 16,3 0 0-16,1 3 0 15,-1 1 0-15,-4 6-2 16,2 2 0-16,1-1 1 16,6-1 0-16,4-1 2 15,1-2-2-15,-5 0-2 16,-6-1 2-16,-9-2 0 0,-6 0 1 16,-12-4-1-1,-13 0 1-15,-10 0 1 0,-13 0-2 16,-5 0 2-16,-4 0-2 15,-3 0 1-15,-1 0-1 16,0 0 1-16,0 0-2 16,0 0-2-16,0 0-18 15,-3 0-59-15,-13 6-38 16,-9 0-68-16,-8 1-242 16</inkml:trace>
  <inkml:trace contextRef="#ctx0" brushRef="#br0" timeOffset="148326.6604">22605 11285 168 0,'0'0'29'15,"0"0"5"-15,0 0 14 0,0 0 12 16,0 0-11 0,0 0-23-16,-23-10 3 0,23 10 43 15,0 0-12-15,0 0 0 16,0 0 0-16,0 0-4 15,0 0-13-15,0-3 11 16,14 0 9-16,16-1-24 16,10 1-11-16,13-4-11 15,14 7-3-15,9-3 1 16,11 3-12-16,15 0 9 16,13 0-1-16,12 0-3 15,9 0-3-15,2 3 4 16,1 2-9-16,-2-3 1 15,-13 1 1-15,-14 1 7 16,-14 2-9-16,-20-2-4 0,-15-1 4 16,-18-3 2-16,-22 3 1 15,-13-3-3-15,-8 0 15 16,0 0-12 0,0 2-3-16,0 0 1 0,0 3-2 15,-14-1-6-15,1 6-8 16,-8 3-27-16,-1 1-49 15,-1-2-57-15,-4 2-176 16</inkml:trace>
  <inkml:trace contextRef="#ctx0" brushRef="#br0" timeOffset="148853.8504">22243 11176 216 0,'0'0'226'15,"0"0"-215"-15,0 0 3 16,0 0 54-16,0 0 52 16,0 0-67-16,-51-30-41 0,64 30 12 15,16 0 12-15,13 0-9 16,14 0-1-16,20 0 0 16,20 0-5-16,21 0 7 15,18 0 2-15,11 0-12 16,11 0-5-16,1 0-2 15,4 0-3-15,-5 0-4 16,-11 0 4-16,-13 0-1 16,-14 0-1-16,-17-3 4 15,-14 2-10-15,-15-1 0 16,-21 2 0-16,-16 0 3 16,-12 0 1-16,-11 0-4 15,-9 0 11-15,-4 0-2 16,0 0-4-16,0 3 0 0,0 0-5 15,0-1-2-15,0 6-6 16,-1-1-12-16,-17 6-76 16,-4-7-218-16</inkml:trace>
  <inkml:trace contextRef="#ctx0" brushRef="#br0" timeOffset="160290.1177">19029 5668 350 0,'0'-8'71'0,"0"-1"-3"15,0 2-15-15,0-1-21 16,0 1-4-16,3 1 21 16,0 0 4-16,1 4-8 15,-3 0 3-15,-1 1 0 16,0-1-12-16,0 2-9 16,0 0-11-16,0 0-16 0,0 0 0 15,0 0 0-15,0 0-9 16,0 10 3-16,0 2 6 15,0 5 2-15,5-5-1 16,-1 0-1-16,-1-5 0 16,0 0 3-16,2-4-2 15,0-2 0-15,5-1 9 16,12-1 43-16,18-23 28 16,24-13-27-16,21-11-20 15,12-2-22-15,11-2 7 16,-4 1-17-16,-2-2 1 15,-7 5-1-15,-11 5 4 16,-22 9-5-16,-16 14 2 0,-19 8-1 16,-12 7-3-1,-9 2 1-15,-4 3-11 0,-2 0-40 16,0 0-17-16,-6 11-21 16,-18 13 6-16,-13 8-99 15,-11 4-106-15</inkml:trace>
  <inkml:trace contextRef="#ctx0" brushRef="#br0" timeOffset="160687.0606">19432 5571 575 0,'0'0'34'0,"0"0"34"0,0 0 51 16,0 0-57-16,0 0-61 15,0 0-1-15,-20 0-8 16,9 18 8-16,-1 0 1 16,-1-1-1-16,7-4 0 15,0-6 1-15,5-2-1 16,1-5-1-16,0 0 1 16,0 0 15-16,25-8 46 15,24-13 5-15,20-13-32 16,22-4-1-16,6-1-17 15,5-3-9-15,-5 6 3 16,-2 0-3-16,-4 7-4 16,-8 2-3-16,-13 8 5 0,-16 4-9 15,-20 6 5 1,-14 1-1-16,-10 4 2 0,-6 3-2 16,-4 1-4-16,0 0-5 15,0 0-42-15,-4 10-93 16,-20 7-46-16,-9 2-377 15</inkml:trace>
  <inkml:trace contextRef="#ctx0" brushRef="#br0" timeOffset="169661.9409">18928 6237 56 0,'0'0'26'0,"0"0"34"16,0 0-20-16,0 0 176 15,0 0-26-15,0 0-45 0,0 0-117 16,74-20 29-1,-66 13 1-15,-5 2 14 16,-3 2-7-16,0 3-9 0,0-2-14 16,-6 0-16-1,-31-1-16-15,-18-4-10 0,-27 1 0 16,-25-2 4-16,-19 0 0 16,-20-1 2-16,-13-2-4 15,-7 0 7-15,4 1 1 16,11 1-6-16,26 0 3 15,21 3-4-15,25 1-3 16,17 5 2-16,15 0-2 16,10 0 4-16,13 0-4 15,10 0-1-15,8 5 1 16,1-3-3-16,3-1-7 16,2 1 9-16,0-1 1 15,0 1 1-15,-1-1 5 0,-1 0-2 16,2-1-3-16,-1 2 6 15,1-2-6-15,0 0 0 16,0 3 1-16,0-3 0 16,0 0-2-16,0 0-1 15,0 0 1-15,0 0 1 16,0 0-1-16,0 0 1 16,0 0 1-16,0 0-1 15,0 0-1-15,0 0 0 16,0 0-2-16,0 2 1 0,0-2 1 15,0 0 1 1,0 0-1-16,0 2-1 16,0-1-4-16,-6 5 2 0,0 5-3 15,-6 10 6-15,-7 8 2 16,-1 10-1-16,-6 8 0 16,0 5-1-16,1 4 0 15,3 1 0-15,5-1 1 16,4-2-1-16,5-1-6 15,4-2 6-15,1-2 0 16,3-4 3-16,-3 1-3 16,3 5 0-16,-3 2 0 15,-1 3 0-15,1 0 0 16,-4-1 0-16,1 1 0 16,3-1 0-16,2-1 0 0,1 2 0 15,0 2 0-15,0-7 0 16,0 4 0-16,0-5 0 15,4-3 0-15,5 2 0 16,2-1 0-16,-5-2-4 16,1 3 9-16,1-1-5 15,-2-4 1-15,-1 3-1 16,-2 1 0-16,0 5-2 16,1 6-2-16,-1 8 4 15,0 3 0-15,1 2 5 0,-1 3-5 16,-1-1 0-1,2 1 0-15,-1-2 0 0,4-3 0 16,1-1 1-16,4-2-1 16,-6-1 0-16,-2-7 0 15,-1 0-6-15,-1 1 6 16,-2 3 0-16,1-1 6 16,2 8-6-16,3-1 0 15,4 1 0-15,0-5-5 16,-1 1 10-16,0 1-10 15,1 1 10-15,-1-8-5 16,6 2 0-16,-5-8-4 16,1-2 3-16,-3-2 2 15,-1-7 4-15,-1 4-5 16,-3-8 0-16,0 1-1 0,-3-1 1 16,0-3-2-16,0 3-1 15,0-3 6-15,0 1-6 16,1 1 6-16,1-2-6 15,2 3 6-15,-1 1-5 16,0-3 2-16,-2-1 0 16,-1 0-1-16,0-3 1 15,0-4 0-15,0 7 0 16,0-2 3-16,0 5-6 16,0 4 3-16,3-3 0 15,2-4 3-15,1 4-3 16,-3-6 3-16,3 4-8 15,-6-4 5-15,0-1 0 0,0 4 0 16,0-2 0-16,0 2-1 16,0 0 1-1,0 5 0-15,0 2 3 0,0-5 0 16,7 1-3-16,2-8 0 16,0-5-6-16,1-4 6 15,0-6 0-15,-7-5 0 16,0-2 1-16,0 0-1 15,0 0-1-15,4-3 1 16,3 3 0-16,13-1 7 16,16-1-7-16,20-2-2 15,31-3 2-15,28-3 0 16,31 0 3-16,19 0-3 16,10-2-4-16,2-2 4 0,-12 0 0 15,-11-3 2 1,-8 4 0-16,-14-5-1 0,-10 0-1 15,-18-4 0-15,-19-3 0 16,-24 3-1-16,-26-2 2 16,-17 4 1-16,-15 0 1 15,-6 1 1-15,0-2-4 16,-23 5-5-16,-15 2-14 16,-21 4-56-16,0 0-79 15,8-7-230-15</inkml:trace>
  <inkml:trace contextRef="#ctx0" brushRef="#br0" timeOffset="171574.5878">8458 4141 23 0,'0'0'189'15,"0"0"-95"-15,0 0-64 0,0 0-16 16,0 0 2-1,0 0 47-15,0 0-6 0,0 2-15 16,0 1-4-16,0-3-4 16,0 0-27-16,0 4-7 15,0 4-13-15,0 7 13 16,0 4 2-16,0 6 2 16,0 5 1-16,0 5-5 15,0 2 1-15,0 1 1 16,0 5-2-16,0 0 0 15,0 2 1-15,0 3 0 16,0 3-1-16,0 8 0 16,0 7 4-16,0 2-4 15,0-3 1-15,-10-1-2 16,3 0 2-16,-3-1 0 16,1 0 0-16,0 1-1 0,-2-3 3 15,4-5-2-15,1 2 1 16,3-1-1-16,-3-2 3 15,2 4-2-15,1-1-1 16,0-1-1-16,-4 4 0 16,3 6 2-16,-2 0-2 15,-1 2 1-15,-2-3-1 16,0-3 2-16,3-1-1 16,-2-1-1-16,6 1 0 15,2 2 1-15,0 0-1 16,0 0 4-16,10-1-4 15,-1 0 1-15,0 1-1 16,1 0 0-16,-7-2 1 0,4-1-1 16,0 3 2-1,-7 4-2-15,3 4 0 0,-3 0 2 16,0 1-1-16,0-3-1 16,0-2 0-16,0 2 0 15,0-4 0-15,0 4 0 16,0-5 0-16,0 2-1 15,-10 2 2-15,1 1-2 16,-2-1-1-16,2 1 2 16,3 5 3-16,-5 4-3 15,5 4 0-15,1 5 0 16,3-1 0-16,-1-1 0 16,0 3 0-16,-3-3 0 0,2-1 0 15,-2 5 0-15,-3-4 0 16,-2 7 0-16,-2 3 0 15,0 8 0-15,-1 8 0 16,5-1 0-16,-3 0-1 16,2-9 1-16,1 4 0 15,-5-3 0-15,4-2 0 16,-3 2 1-16,0-6-1 16,3 10-1-16,-6 7 1 15,4 4 3-15,-5 7-3 0,7 2-1 16,-2-1-1-1,1 1 2-15,4-3 0 0,4-3 0 16,3 5-2-16,0 5 2 16,0 6 0-16,0 6 2 15,8 3-2-15,-6-6 0 16,3 1 0-16,-2-1 1 16,0 5-1-16,3 7 0 15,-3 4 0-15,-3 5 1 16,3-1-2-16,-3-10 2 15,0 2-2-15,0 4 2 16,0 1-2-16,0 10 1 16,0-3 0-16,0 2 1 15,0-8-1-15,0 4 0 16,3-7 0-16,7 7 0 0,7 0 0 16,8-1 0-1,5-4 0-15,3-13 0 0,-1-8 0 16,3-7 0-16,-2-4 0 15,-1 1 1-15,0 0-1 16,-2-7 0-16,-7-11 0 16,3-19 0-16,-7-15 2 15,0-16-2-15,1-15 5 16,-5-7 13-16,3-14 16 16,-9-7 5-16,0-5-12 15,-5-7-8-15,-3-3-2 16,-1 0-2-16,0 0-6 15,0 0-9-15,-20-3-181 16</inkml:trace>
  <inkml:trace contextRef="#ctx0" brushRef="#br0" timeOffset="178347.7573">9869 8361 9 0,'2'-6'76'0,"1"2"-45"16,0 2-5-16,-1-5 31 16,2 6 33-16,0-2-30 15,-4-3-1-15,0 6-19 16,0-3 18-16,2 2-22 16,-2-2-19-16,0 3-2 15,0 0-6-15,0 0 0 16,0 0-9-16,0 0-3 15,0 0-3-15,0 0-1 16,0 7 7-16,0 6 4 16,0-3-2-16,0 3 2 15,0-3-2-15,0 1 4 0,0-5-5 16,0-1-1-16,0-3 4 16,0-2-1-16,0 0 2 15,0 0 2-15,10 0 10 16,9-12 25-16,8-7-31 15,6-10 5-15,2-3-6 16,7-4 8-16,4-7-10 16,6-1-3-16,4-3 1 15,-5 8-2-15,-13 5-3 16,-11 9 3-16,-15 11-4 16,-9 6 3-16,-2 3 5 15,-1 5-8-15,0 0-3 0,0 0-23 16,-4 0 26-16,-8 10 0 15,-1 0 0-15,4 5-83 16,-1-1 7-16,6-4-167 16</inkml:trace>
  <inkml:trace contextRef="#ctx0" brushRef="#br0" timeOffset="186319.3039">9441 8375 80 0,'0'0'86'0,"0"0"16"15,0 0-9-15,0 0-24 16,0 0-21-16,0 0-15 15,0 0 5-15,0-54-21 16,0 51 2-16,0-2 5 16,0 5-3-16,0 0 5 15,0 0-6-15,0 0-14 16,0 0-1-16,0 0-5 16,0 0-3-16,0 0-14 15,0 5 15-15,0 9 2 16,0 6 6-16,0 4-6 0,4 2 0 15,2 3-1-15,-2 5 1 16,2-2 4-16,-1 7-4 16,-4-1 0-16,3 0-3 15,-4-1 3-15,0-4 5 16,0 1-5-16,0-4-3 16,0-5 3-16,-4-2 0 15,-8-1-8-15,-2-2 5 16,-1-3-11-16,4-4-133 15,9-12-174-15</inkml:trace>
  <inkml:trace contextRef="#ctx0" brushRef="#br0" timeOffset="187857.7557">9417 8358 5 0,'0'0'50'0,"0"0"-4"15,0 0-5-15,0 0-23 16,0 0-4-16,0 0-13 16,15-19 5-16,-10 15-5 0,9 1 14 15,6-1 0 1,2-2 6-16,11 2 4 0,3 1-11 16,5 1 12-16,1-1-16 15,4 1 7-15,-3 0-15 16,2 2 2-16,-3-3 3 15,0 3-6-15,-6 0 0 16,-2 0-1-16,-2 0 0 16,0 0 0-16,1 0 2 15,-1 0 0-15,6 0-2 16,-2 0 0-16,4 0 0 16,-4 0 1-16,-1 0-1 15,3 0-2-15,5 0 2 16,-1 0 1-16,4-3 0 15,2-1-2-15,2-2 3 0,2-1-5 16,1 0 4-16,0-3-1 16,0 4 0-16,-6-2 1 15,0 1 0-15,-5-2-1 16,0 6 0-16,-6 1 4 16,0-3-4-16,-1 5-4 15,-5 0 4-15,-5-2 0 16,-1 1 0-16,1-1 4 15,1-3-3-15,0 5-1 16,2-3-2-16,-1-3 2 16,3 3 0-16,5-2 1 15,1 0-1-15,0 1 0 16,0 1 0-16,5 2 0 16,-5 1 1-16,-3-1-2 0,-2-2-1 15,-1 3 2-15,-5-3 0 16,2 3 1-16,-3-2-1 15,5 2 0-15,3-1 0 16,-3 1 1-16,4-2-1 16,2 1 0-16,-5-2 0 15,2 1-2-15,-3 2 5 16,-9-3-6-16,3-2 3 16,-7 2 0-16,1 2 2 15,-6-4 4-15,-1 2-5 0,1 1-1 16,-2 0 0-16,1 2-6 15,3 0 6-15,-4 0 0 16,1 0 0-16,1 0 0 16,-2 0 5-16,-3 0-5 15,-4 0 0-15,2 0 1 16,-3 0-1-16,2 0 0 16,-3 0-1-16,0 0 3 15,0 0-3-15,0 0 1 16,0 0 0-16,0 0-1 15,0 0 4-15,0 0-3 16,0 0 4-16,0 0-3 16,0 0 5-16,0 0 1 0,0 0 0 15,0 0 5 1,0 0-12-16,0 0-5 0,0 0-2 16,0 0 4-16,3 7-2 15,-3 2 3-15,3 1 2 16,0-1 4-16,-2 5-2 15,2-1-1-15,1-3-1 16,-4 6 0-16,0-2-1 16,0 3-1-16,0 3 2 15,0 0 2-15,0 2 0 16,0 2 1-16,0-1 6 16,0 2-8-16,5-2 2 15,3 1 1-15,-5-1 0 16,0-3-4-16,1 4 1 0,-1-2 4 15,2-1-4-15,-1 0-1 16,1-3 1-16,1 4-1 16,3-1 6-16,-3 2-4 15,3-3-1-15,-1 2 2 16,0 1-3-16,2 1 1 16,-2-1 2-16,-6 3-1 15,2-2 1-15,-1 2-3 16,0 1 2-16,0-1 0 15,4 1-2-15,0-1 2 16,3 2 2-16,-1-6-4 16,-9 0-4-16,0-5-150 15</inkml:trace>
  <inkml:trace contextRef="#ctx0" brushRef="#br0" timeOffset="188651.8281">9416 8526 10 0,'0'0'66'0,"0"0"-3"16,0 0-14-16,0 0-28 16,0 0-21-16,0 0 0 15,0 30 8-15,-9-16-1 16,4 2 8-16,-4 4 1 15,-4 6-7-15,0 2-3 16,0 5 1-16,-6 3 3 16,2 3-6-16,4 7-1 15,4-3-3-15,-1 3 1 0,-3-2 0 16,3 4-1-16,-3-4 0 16,0 2-192-16</inkml:trace>
  <inkml:trace contextRef="#ctx0" brushRef="#br0" timeOffset="189554.0111">13138 10132 18 0,'0'0'0'16,"0"0"-12"-16</inkml:trace>
  <inkml:trace contextRef="#ctx0" brushRef="#br0" timeOffset="189966.2975">13238 10072 135 0,'0'0'49'0,"0"0"24"16,0 0-6-16,0 0-16 16,0 0 0-16,0 0-17 15,0-19-8-15,0 19-26 0,0 0-8 16,0 0 2-16,0 9 6 15,0 8 3-15,0 5-2 16,0 12 3-16,0 5-4 16,-3 8 4-16,2 6-2 15,-1-1 5-15,2 2-7 16,0-2 2-16,0-6 1 16,-1 1-3-16,-5-2 0 15,0-4 1-15,-3-1-2 16,-5-5 4-16,4-7-2 15,4-5 1-15,-1-4-2 16,1-8 0-16,3-4-300 16</inkml:trace>
  <inkml:trace contextRef="#ctx0" brushRef="#br0" timeOffset="191332.1904">13261 10031 76 0,'0'0'75'0,"0"0"-32"0,0 0-9 16,0 0-1-16,0 0-13 15,0 0-13-15,43-17-3 16,-25 17-3-16,4 0-1 15,3 0 1-15,4 0-1 16,-1 0 0-16,5 0 0 16,9 2-1-16,4-2 1 15,2 0 0-15,1 0 0 16,3 0 0-16,0 0 0 16,6 0 0-16,11 0 1 15,-4-2-1-15,6-9 0 0,-4 2 0 16,3 1 4-16,-5-1-4 15,6 0 0-15,-4 1 0 16,3-1 2-16,-5 2-2 16,3 4-2-16,-7-2 2 15,0 3 0-15,1-1 0 16,-2 3 0-16,-3 0-3 16,-5 0 3-16,-3 0 0 15,-1 0 0-15,0 0-1 16,9 0 1-16,3-1 0 15,9-1 0-15,6-2 2 16,0 2-4-16,-3-1 4 0,-4-2-2 16,-6 2 2-1,-2-1-2-15,-3 2 0 0,-5-3 0 16,-3 2-2-16,0-2 2 16,-2 3 2-16,2 0-2 15,1-1 0-15,-2 3-2 16,1-2 4-16,-4 2-2 15,0 0 0-15,-5 0 0 16,1 0 0-16,-1 0 0 16,-5 0 0-16,-3 0 0 15,-5 0-3-15,-12 0 1 16,-2 0-3-16,-5 0 5 16,-5 0 0-16,-3 0 0 15,3 0 4-15,-3 0-3 0,0 0 1 16,0 0 2-16,0 0-4 15,0 0-16 1,0 0-14-16,0 0-3 0,0 0 33 16,-6 0 6-16,2 0-4 15,2 0 1-15,1 0-2 16,1 0 2-16,0 0 6 16,0 0 15-16,0 0 8 15,0 0-13-15,0 0-1 16,0 0-6-16,0 0-12 15,0 0-1-15,0 0-7 16,0 0 6-16,-3 5 2 16,-1 1 4-16,-3 5-3 0,1-2-1 15,-3 4-3-15,3 1 3 16,-9 5 3-16,4 1-3 16,0 0 3-16,-1 3-3 15,1 1-1-15,1 1 1 16,1 2 0-16,-3 3 3 15,0 5-1-15,0 3-1 16,2 4 1-16,4 2-4 16,-3 1 4-16,6-2-2 15,-1-2 5-15,1 1-4 16,0-3 3-16,-1 2-1 0,0-1 6 16,4-1-8-1,0-3 1-15,0-5-2 0,0-6 0 16,1-3-2-1,8-7 2-15,-1 0-40 0,-5-8-205 16</inkml:trace>
  <inkml:trace contextRef="#ctx0" brushRef="#br0" timeOffset="215287.7057">19664 5782 139 0,'0'0'39'0,"0"-3"-36"16,0-2 5-16,0 1-6 15,0 0 0-15,0 0 8 16,0-3-8-16,0 4 6 16,0-3 26-16,0 1 2 15,-2-3-14-15,2-1 0 16,0 1 6-16,0-1 11 16,0-2 0-16,0 2-10 15,0-1 15-15,5-1-8 16,1 1-13-16,-3 3-3 15,-2 1 31-15,-1 3 12 0,0 2-1 16,0-1-8-16,0 2-6 16,0 0-13-16,0-1-9 15,0 1-22-15,0 0-4 16,0 0-16-16,-1 13 14 16,-2 1 2-16,-3 2 4 15,6-2-3-15,0 0 0 16,0-5-1-16,0 1 2 15,0-1-1-15,6-3 0 16,1-6 1-16,8 0 3 16,15 0 15-16,15-22 24 15,16-10-15-15,11-6-10 0,8-8 0 16,12-3-6-16,4-1-10 16,-2 2 8-16,-6 4-11 15,-16 7-1-15,-13 6 1 16,-12 4 0-16,-10 4 2 15,-14 6 0-15,-9 3 2 16,-5 5-3-16,-5 5 0 16,-2 1 3-16,-1 2-1 15,-1 0-3-15,0 1-8 16,0 0-59-16,-14 5-31 16,-15 12 32-16,-7 4-104 15,-2 1-80-15</inkml:trace>
  <inkml:trace contextRef="#ctx0" brushRef="#br0" timeOffset="215969.5054">19701 5660 456 0,'0'0'38'0,"0"0"-5"16,0 0 13-16,0 0 4 15,0 0-32-15,0 0-18 16,-19-9-3-16,4 21 3 16,4 2 4-16,1 1-3 15,-2 5 0-15,5 0 0 16,-1 1 5-16,3 0-1 16,1-4 3-16,3-3 12 15,1-6-13-15,0-5-2 16,0-3 6-16,0 0 22 15,18-10 30-15,16-14 11 0,18-9-37 16,14-9-16 0,7-4-9-16,6-6-2 0,10-3 3 15,7 2-2-15,1 5 6 16,-3 4-13-16,-11 8 3 16,-15 7-5-16,-16 5 1 15,-9 7-2-15,-18 5 4 16,-9 1-2-16,-5 5 2 15,-6 1 3-15,-1 2 4 16,-3 0 6-16,1 0-11 16,-1 3-1-16,1-1-6 15,-1-1 1-15,-1 2 0 0,0 0 0 16,0 0-1 0,0 0 0-16,0 0-1 0,0 0 0 15,0 0-2 1,0 0-5-16,0 0-6 0,-3 0-9 15,-17 10-25-15,-6 9-28 16,-4-5-118-16,5-6-213 16</inkml:trace>
  <inkml:trace contextRef="#ctx0" brushRef="#br0" timeOffset="235592.0426">294 6546 1102 0,'-28'0'0'15,"-8"0"-7"-15,-6 0-5 16,-7 5-120-16,4 5-189 16</inkml:trace>
  <inkml:trace contextRef="#ctx0" brushRef="#br0" timeOffset="236408.6291">279 5945 677 0,'0'0'43'0,"0"0"72"16,0 0-9-16,0 0-17 15,0 0-44-15,0 0 13 16,-78-34-37-16,78 34-21 16,0 0-3-16,0-1-10 15,23-2 4-15,19-4 9 16,34-5 21-16,24-5-13 15,10-5-5-15,-5 3 2 16,-22 5 1-16,-17 4-4 16,-18 6 0-16,-18 4 1 15,-14 0-3-15,-10 0-5 0,-6 9-80 16,-3 10-87-16,-24 5 44 16,-12 3-85-16,-6-3-102 15</inkml:trace>
  <inkml:trace contextRef="#ctx0" brushRef="#br0" timeOffset="236658.5914">630 5958 346 0,'0'0'228'0,"0"0"-15"16,0 0-79-16,0 0-28 15,0 0-16-15,0 0-24 16,0 0-30-16,0-4-17 16,0 4-19-16,0 0-4 15,-7 21-15-15,2 10 12 0,-7 16 7 16,-3 9 3-1,-4 4-1-15,2 3 0 0,4-3 0 16,1-5-1-16,7-5 0 16,2-5 0-16,3-8 0 15,0-5-1-15,0-11-3 16,5-4-8-16,13-13-109 16,12-4-121-16,8-21-67 15</inkml:trace>
  <inkml:trace contextRef="#ctx0" brushRef="#br0" timeOffset="237322.7954">848 6131 718 0,'0'0'47'0,"0"0"103"15,0 0-5-15,0 0-57 16,0 0-25-16,0 0-25 16,-42-98-32-16,42 101-6 15,-3 23-21-15,1 16 18 16,-2 15 3-16,-1 4 3 15,-2 0-2-15,4-3 0 16,0-10 0-16,3-7-1 16,0-9 0-16,0-5 0 15,0-10 0-15,0-8 0 16,0-4 0-16,0-5 1 16,0 0 4-16,6 0 5 0,7-17 1 15,4-10 16 1,10-10-25-16,1-3 1 0,2 4-2 15,-6 4 0-15,-5 11-1 16,-8 7 0-16,-4 6-1 16,-4 7 1-16,0 1-3 15,0 0-6-15,4 13-12 16,0 11 17-16,0 7 1 16,-1 3-1-16,1 0 3 15,-1-4 1-15,0-2-2 16,6-6-3-16,3-5 2 15,3-6-3-15,5-8 0 16,3-3 3-16,7 0 2 16,6-19 1-16,-2-4 2 15,-6-3 0-15,-1-4-2 0,-6-4 0 16,-3 2 3 0,-8-2-3-16,-7 9 0 0,-6 5 3 15,0 6-3-15,-3 5-4 16,-16 9-21-16,1 0 5 15,-3 6 14-15,5 15-1 16,-1 5 0-16,7 3 3 16,7-2-2-16,3-2 3 15,0-4 1-15,8-2 1 16,11-2 1-16,3-7 1 16,2-3 1-16,0-2 0 15,3-3 0-15,6-2 2 16,-2 0-4-16,3 0-11 15,-3 0-143-15,-5-12-301 0</inkml:trace>
  <inkml:trace contextRef="#ctx0" brushRef="#br0" timeOffset="239493.2745">2133 6252 599 0,'0'0'404'16,"0"0"-378"-16,0 0 76 0,0 0-44 15,0 0-28 1,0 0-12-16,-55-81-18 0,52 101-14 16,0 14 11-16,0 9 3 15,0 2 0-15,-1-1 3 16,4-5-3-16,0-3 1 15,0-7 0-15,0-9-2 16,4-9 1-16,-1-3 0 16,0-5 4-16,0-3-3 15,6-3 9-15,2-18 10 16,8-8-9-16,5-8-4 16,1-1-2-16,1-1 2 0,-1 5-6 15,-4 7 3 1,-5 9-1-16,-8 7-1 0,-4 7-2 15,-1 4-1-15,2 0-4 16,1 13-14-16,4 10 18 16,2 9 0-16,1 1-4 15,1-1 5-15,2-4 0 16,-1-3 7-16,3-4-7 16,-4-9 0-16,5-4 0 15,-4-8 0-15,4 0 4 16,2-7 3-16,-4-13 2 15,8-3-9-15,-9-9 2 16,-1-2 2-16,-3 1-1 16,-3 1 0-16,-6 5 1 15,-3 10 3-15,0 5 1 0,0 7-4 16,0 5-4-16,0 0-11 16,-6 15-11-16,-6 15 22 15,3 5 0-15,3 5 1 16,6-5-2-16,0-4 2 15,3-5-2-15,15-6 2 16,6-7-1-16,6-6 2 16,6-7 2-16,2 0 4 15,4-9-7-15,-6-9 0 16,-6-9 3-16,-3-1-1 16,-2-2 1-16,-6 4 0 15,-5-2 1-15,-8 6 1 0,-3 3 16 16,-3 5-1-16,3 7-9 15,-3 5-2-15,0 2-7 16,0 0-3-16,0 0-6 16,0 2-21-16,0 15 17 15,0 7 10-15,0 0 3 16,0-4 0-16,0 1-3 16,13-4 0-16,4-5-2 15,8-2 2-15,8-6-1 16,7-2-18-16,-3-2 3 15,-1 0-8-15,-6-7 6 16,-5-10 7-16,-5-4 9 16,-7 0 2-16,-4-2 1 15,-6 3-1-15,-3 5 0 16,0 5 0-16,0 3-1 0,0 7-3 16,-3 0-3-16,-6 7-4 15,-4 12 10-15,4 4-2 16,1 1 2-16,8-1 1 15,0-5 2-15,0-2-1 16,0-7 0-16,0-3 0 16,3-4 1-16,0-2 0 15,2 0 3-15,1 0 9 16,10-14 20-16,4-6-22 16,2-7-3-16,-4 4-4 0,-3 6 5 15,-5 3-7 1,-5 9 0-16,-5 4-3 0,0 1-1 15,4 6-13-15,2 15-2 16,1 9 16-16,1 3-1 16,1-7 1-16,-3-1 3 15,0-8-3-15,1-5 1 16,-4-7-1-16,0-1 1 16,3-4 0-16,2 0 6 15,11-7 5-15,0-12-5 16,4-4-5-16,-1 0 3 15,-4-4-3-15,0 3 0 16,-3-2-2-16,-6 13 1 16,-4 4-1-16,-5 7 0 15,0 2-4-15,0 0-9 0,0 14-8 16,0 9 12-16,0 4 9 16,0 1 3-16,0-2-3 15,4-1 0-15,2-5 0 16,7-5 0-16,-2-3-1 15,5-6 1-15,-1-4 3 16,3-2-2-16,4-5 5 16,1-14-5-16,-1-6 3 15,-3-8-2-15,-2-6 1 16,-4-7-3-16,2-10 1 16,0-7 0-16,-6-4-1 15,-3 1 2-15,-3 6-6 16,-3 12 4-16,0 18-2 15,0 13-2-15,0 15-6 0,-9 4-6 16,-3 31-6-16,-3 14 22 16,0 15 1-16,2 2 0 15,7-1-1-15,6-3 2 16,0-4-4-16,0-8 2 16,6-9 0-16,10-8 0 15,1-9 1-15,2-8 0 16,6-11-1-16,-5-3 11 15,5 0-8-15,-4-9 2 16,1-9 1-16,-5-3-2 16,-4 4-1-16,-4 4 0 15,-6 7-1-15,-3 5-4 16,0 1 2-16,0 0-16 0,-6 7-5 16,-3 9 21-16,2 6 0 15,7-2-1-15,0-3 0 16,7-6 1-16,11-6 1 15,6-2 0-15,1-3 7 16,5 0-4-16,-6-13-1 16,0 0-2-16,-5-8 5 15,-6 1-6-15,4-4 2 16,-8 0-2-16,0 0 1 16,-6 5 0-16,-3 6 0 0,0 2-2 15,0 6-1 1,0 5-9-16,0 3-5 0,-3 16-19 15,-3 7 28-15,3 4 3 16,3-2-6-16,0-2 3 16,6-4-1-16,12-3 6 15,7-8 1-15,5-4 1 16,0-7-2-16,1 0 4 16,2-3-2-16,-1-12 1 15,-3-4 2-15,-8-4 0 16,-3-2 2-16,-6-3-2 15,0-2-1-15,-9 1 3 16,-3 0-3-16,0 8-1 16,-3 4-1-16,-15 6-11 15,3 11 2-15,-4 0-13 16,5 6-16-16,5 14 11 0,5 2-7 16,1 3 13-16,3 0 10 15,0 3 5-15,7-1 5 16,5-3 1-16,2-2 1 15,2-8-1-15,-1 3-1 16,3-4 1-16,1-2 1 16,4-2-1-16,5 2-44 15,2-3-202-15</inkml:trace>
  <inkml:trace contextRef="#ctx0" brushRef="#br0" timeOffset="240128.6356">5093 6327 891 0,'0'0'23'0,"0"0"82"16,0 0-39-16,0 0-36 15,0 0-30-15,0 0-7 16,-66 43 1-16,63-10 3 15,3 3 0-15,0-6 3 16,18-7 0-16,3-4 0 16,3-10-3-16,1-4-39 15,-1-5 0-15,-3 0 26 16,-4-5 9-16,-1-10 7 0,-6-2-2 16,-7-2 4-1,-3-3 3-15,0 0 9 0,-9 3 7 16,-1 0 13-16,-1 4-14 15,5 4-14-15,-1 3 3 16,7 1-3-16,0 2-6 16,18-2-5-16,13 0 1 15,10 1 1-15,9-1-6 16,5-3-3-16,2-6-9 16,7-6 20-16,0-3 1 0,-2-6 0 15,-12-3 2 1,-11-1 7-16,-17-2 12 0,-13 3 1 15,-9 0 4-15,-9 1-6 16,-24 0-12-16,-13 5 5 16,-3 6-6-16,4 7-5 15,4 10-2-15,12 5 0 16,1 17-6-16,7 25-4 16,3 16 5-16,9 21 0 15,6 13 5-15,3 5 1 16,0-3 0-16,0-7-1 15,0-7 0-15,6-8 0 16,6-3 0-16,3-4 1 16,1-5-1-16,-7-6 2 15,2-8-2-15,-11-14-139 0,0-15-297 16</inkml:trace>
  <inkml:trace contextRef="#ctx0" brushRef="#br0" timeOffset="240282.2277">5187 6774 333 0,'0'0'456'16,"0"0"-448"-16,0 0 19 15,0 0-19-15,0 0-1 16,0 0-7-16,295-111-6 16,-205 100-174-16,-1-3-268 15</inkml:trace>
  <inkml:trace contextRef="#ctx0" brushRef="#br0" timeOffset="244997.8788">6009 6445 872 0,'-20'0'13'16,"4"0"48"-16,3 0 5 15,9 0 16-15,1-3-28 16,3 3-16-16,0 0-25 16,0 0-8-16,0 0-5 15,23 0-111-15,20 0-242 16</inkml:trace>
  <inkml:trace contextRef="#ctx0" brushRef="#br0" timeOffset="245181.4044">6781 6515 925 0,'0'0'16'0,"0"0"-9"16,0 0-5-16,0 0 4 15,0 0-6-15,0 0-103 16,-25-45-360-16</inkml:trace>
  <inkml:trace contextRef="#ctx0" brushRef="#br0" timeOffset="245343.9491">7342 6526 882 0,'0'0'39'0,"0"0"105"0,0 0-74 16,0 0-38-16,0 0-13 15,0 0-17-15,0-6-2 16,-13 6-26-16,-35 0-396 16</inkml:trace>
  <inkml:trace contextRef="#ctx0" brushRef="#br0" timeOffset="245757.7302">1228 7219 699 0,'0'0'25'16,"0"0"-8"-16,0 0-3 16,0 0-14-16,0 0-1 15,0 0-14-15,103-32-142 16,-36 23-330-16</inkml:trace>
  <inkml:trace contextRef="#ctx0" brushRef="#br0" timeOffset="245929.8666">2770 7229 461 0,'0'0'340'16,"0"0"-290"-16,0 0 25 16,0 0-44-16,0 0-23 15,0 0-8-15,-119 39-45 16,40-25-412-16</inkml:trace>
  <inkml:trace contextRef="#ctx0" brushRef="#br0" timeOffset="247400.7203">913 8136 580 0,'0'0'89'16,"0"0"9"-16,0 0-32 15,0 0-4-15,0 0-16 0,0 0 7 16,0 0-4-16,0-3 9 16,0-6-6-16,0-1-23 15,0-6-22-15,0-4-6 16,0-1 3-16,-10-4-2 15,-2 4 0-15,-6-1 3 16,-3 3-5-16,-3 3 2 16,-1 4-4-16,-5 3 1 15,-3 8 0-15,5 1-5 16,-5 3 4-16,3 14-1 16,2 6 1-16,0 5 1 15,10 4-1-15,1 4 2 0,4 0-4 16,7-3 2-1,3-5 2-15,3 0 0 16,0-8-2-16,9-1 2 0,7-8-1 16,2-3 0-16,3-5 1 15,11-3 5-15,12-11 3 16,3-19 2-16,3-9-3 16,-5-9 0-16,1-10-2 15,-10-1 5-15,0-1-5 16,-8 2 2-16,-8 3-1 15,-4 6-6-15,-9 5 2 16,-7 13 2-16,0 9-2 0,0 8-2 16,0 9-3-1,0 5 2-15,-3 0-3 16,-4 15-7-16,1 16 4 16,-2 10 7-16,2 12 1 0,-1 3-1 15,1 5 0-15,3 0 1 16,3-2 0-16,0 1-1 15,6-3-1-15,11-12 1 16,6-8 0-16,7-8 0 16,7-9 0-16,3-11 1 15,5-9 1-15,0 0-1 16,-4-17 4-16,0-11-3 16,-5-6-2-16,0-5 3 15,-11 0-2-15,-9 2 1 16,-11 4-1-16,-5 13 1 0,0 10-4 15,-5 8-8-15,-18 2-9 16,-3 5 18-16,1 22-1 16,5 3-1-16,10 7 0 15,10-6 1-15,0 0-3 16,0-6 0-16,18-8 3 16,10-7 2-16,7-6-1 15,8-4 0-15,-3 0 0 16,-1-16-3-16,-6-3 3 15,-8-5 1-15,-1-6 0 16,-6 4 2-16,1-1 0 16,-5 3-2-16,-4 5 1 0,-1 2-1 15,-3 7-1-15,0 1 0 16,6 4-23 0,-3 0-12-16,6 2-4 0,4 3 18 15,-1-1-3-15,0-1 5 16,-3-2 12-16,-3 1 5 15,-3 1 2-15,-5-6 1 16,-1 5 1-16,-3-3 3 16,0-5 7-16,0 2 9 15,-10 0 11-15,-5 4-24 16,-6 1-5-16,-7 4-2 16,-5 13-1-16,0 17-2 15,3 4 1-15,5 5 1 16,10 1-2-16,9-4-1 15,6-6 4-15,0-2-1 0,15-3 1 16,7-5 2 0,8-6-1-16,3-5 5 0,4-6-2 15,5-3-3-15,4 0-1 16,-1-10-72-16,-2-6-110 16,-10-1-201-16</inkml:trace>
  <inkml:trace contextRef="#ctx0" brushRef="#br0" timeOffset="247734.9847">1905 8090 429 0,'0'0'91'16,"0"0"44"-1,0 0-18-15,0 0 12 0,0 0-45 16,0 0-49-16,-21-72-12 16,39 72-22-16,6 0 0 15,3 0-2-15,1 17 1 16,-4 6-2-16,-9 7 1 15,1 3 0-15,-8-3 1 16,-5-2 2-16,-3 0 0 16,0-9 1-16,0-5-2 15,0-5 2-15,0-6 0 16,0-3 3-16,0 0 23 16,0 0 56-16,-3-12-12 15,1-9-66-15,2-4-4 16,0-4-2-16,2-7-1 0,12-3 6 15,12 3-6-15,1 2 0 16,0 13-35-16,-2 11-59 16,-2 10-113-16,-7 0-299 15</inkml:trace>
  <inkml:trace contextRef="#ctx0" brushRef="#br0" timeOffset="249701.758">2248 8216 601 0,'0'0'73'0,"0"0"66"0,0 0 41 15,0 0-91 1,0 0-42-16,0 0-32 16,45-70-14-16,-21 48 5 0,-6-1 1 15,-5 3 1-15,-4 0-3 16,-3 4-3-16,-4 6 10 15,-2 0-8-15,0 7-4 16,0 3-2-16,0 0-2 16,-15 9-24-16,-9 11 28 15,-3 10 0-15,5 3 0 16,8-4-4-16,5-2 4 16,3-3 1-16,6-3-1 15,0-4-1-15,6-4 1 0,17-4 1 16,5-3 0-1,6-6 1-15,2 0 4 0,-1-3-5 16,-3-8-1-16,-2 0-1 16,-2-3 1-16,-7 0 6 15,-3 0-5-15,0-3 1 16,-6 1-2-16,-1 0-3 16,3 3-8-16,-3 2-14 15,-1 1-29-15,5 0-7 16,0 5 12-16,0 0 7 15,-2 5 5-15,-5 0 18 16,4-2 11-16,-3 1 8 0,-2-2 0 16,-1 0-1-16,-3 0 3 15,0 0 3-15,-3-1 33 16,3 4 14-16,-3-4-9 16,0-2-9-16,0 3 15 15,0-1-15-15,-3 0-25 16,-9 4-3-16,-16 0-6 15,-5 4-1-15,-10 17-1 16,7 5-2-16,3-1 3 16,11 2-1-16,5-4 1 15,7-2-1-15,7-2-1 16,3-3 0-16,0-5 0 16,18-2 3-16,4-8 3 15,8-1 2-15,1 0 3 16,-1-8-6-16,-2-6 3 0,-5-3-4 15,-4 0 5-15,-8 5-4 16,-5 4-2-16,-6 5 21 16,0 3-1-16,0 0-20 15,0 0-17-15,0 13 5 16,0 4 12-16,0 3 1 16,0-4 4-16,9-4-4 15,7-2-1-15,2-6 2 16,4-4 2-16,8 0-1 15,-4-13-2-15,2-8 5 16,-1-1-4-16,-5-6-1 16,-1-1 0-16,-3 0 2 0,-5-5 5 15,-1 11-6 1,-4 1 1-16,-8 9-2 16,3 6-1-16,-3 7-2 0,0 0-4 15,0 6-21-15,4 12 11 16,2 4 13-16,3 2-8 15,-1-2-1-15,2-1 10 16,-4-3-1-16,-3-1-2 16,0-3 5-16,-3-2-3 15,0-1-3-15,0-5 4 16,0 4 1-16,0-4 0 16,-3-3 1-16,0 2-2 15,-3-5-2-15,-6 3 4 16,3 0 3-16,-3 3-2 15,2-1-1-15,3 0 0 0,3-1-1 16,1 0-1 0,3 2-2-16,0-2 3 0,0 2-1 15,3-3-1-15,18-3 2 16,12 0 1-16,4 0 2 16,8-13-1-16,4-3 0 15,-3-4 1-15,-4-4-1 16,-3-2 2-16,-6-1-2 15,-5-3-1-15,-10-3 2 16,-9-3 6-16,-9 7 0 16,0 6 2-16,-9 9-6 15,-15 10-4-15,-4 4-5 0,-6 5-1 16,4 21 4 0,6 7-1-16,7 6-2 0,7-1 1 15,10-3 4-15,0 2-1 16,10-8 1-16,13-5-6 15,7-8-2-15,8-9 4 16,1-5 4-16,2-2 1 16,0-2 0-16,-8-15-1 15,-6 0 2-15,-3-6-1 16,1 3 2-16,-4-7-2 16,0 5 1-16,-3 1-1 15,-2 3-1-15,-4 4 0 16,-4 0-7-16,2 8-51 0,-1 3-2 15,6 3-1-15,6 0 21 16,4 0 32-16,5 3 8 16,-2 1 0-16,-4-2 0 15,-1 3-1-15,-2-2 1 16,-4-1 9-16,-9-2 15 16,-8 0 34-16,0-2 83 15,-2-11-77-15,-17-2-51 16,-8 2 5-16,-1 3-7 15,-5 5-5-15,2 5-6 16,-2 0 0-16,0 22-3 16,3 9 2-16,8 0-2 0,7 0 1 15,7-1-1-15,8-1 3 16,0-5-2-16,11-4 2 16,11-4 0-16,8-6 1 15,3-10 5-15,4 0-3 16,2-10 4-16,1-14 1 15,2-7-6-15,-3-8 1 16,-6-8-3-16,-3-7 1 16,-5-5 1-16,-9 1 1 15,-13-4-3-15,-3 0 2 16,-6 0-1-16,-21 2-1 16,-4 7 0-16,-2 11-1 15,6 11 1-15,11 14 0 0,4 7 0 16,12 10 0-1,0 0-7-15,0 24-8 0,0 12 15 16,15 13-1-16,6 5 2 16,-2 8-2-16,2 1 1 15,-3 6-1-15,-4 3 1 16,2 2-1-16,-2-3 2 16,3-7-2-16,-2-10 1 15,-3-11 0-15,-3-8 0 16,-3-9 2-16,-6-11-4 15,0-13-65-15,0-2-266 16</inkml:trace>
  <inkml:trace contextRef="#ctx0" brushRef="#br0" timeOffset="251398.0836">4687 8042 412 0,'0'0'15'16,"0"0"78"-16,0 0-25 16,0 0 29-16,0 0-7 15,0 0-22-15,-3 22 6 16,3-22-2-16,0 0 2 15,0 0-5-15,0-10-8 16,0-5-30-16,5-6-29 16,8-3 5-16,4 2-5 15,3 2-2-15,-2 4 4 16,0 8-4-16,-6 5 0 0,-3 3-5 16,3 11-2-16,-3 15 3 15,0 11-1-15,-2 6 5 16,2 5-1-16,-3-5 0 15,2-6 1-15,2-8 0 16,-1-9 1-16,-6-8-1 16,0-8 0-16,0-3 2 15,0-1 10-15,7-10 26 16,1-9 14-16,5-11-47 16,-1-3-3-16,3 0 0 15,0 3 0-15,-4 10 3 16,-1 6-5-16,-10 9-4 0,0 5 1 15,-3 3-1-15,7 20-19 16,-2 10 23-16,5 4 0 16,2-1 3-16,0-3-3 15,7-8 2-15,-2-4-1 16,5-8 0-16,2-9-1 16,7-4 3-16,2-4 2 15,3-17 0-15,-5-8-4 16,-4-2 2-16,-3-10-2 15,-6-2 5-15,1 3-5 16,-3 7-1-16,-5 11 0 0,-8 10 1 16,0 7 4-1,-3 5-5-15,0 2-14 0,0 19-1 16,0 12 15 0,6 3 2-16,3-2 0 0,9-6-2 15,1-6-1-15,4-10 1 16,5-10 1-16,2-2 1 15,-3-2 2-15,1-18-1 16,-7 1 2-16,-3-8-3 16,-2 1-2-16,-5 2 7 15,-4 2-6-15,-7 8 5 16,0 7-3-16,0 4-3 16,0 3-2-16,0 0-8 15,0 13-3-15,0 10 12 16,0 10 0-16,0-3 0 0,9-4 1 15,13-1 0-15,4-8 0 16,11-3 0-16,2-11 0 16,-2-3 2-16,-4 0 0 15,-6 0 0-15,-8-9-1 16,-7-4 3-16,-9-7 0 16,-3 1-3-16,0-5-1 15,-12-2-2-15,-13 5 1 16,-2 1-4-16,5 5-1 15,2 5-2-15,10 3 2 16,6 4 1-16,4 3-6 16,0 0-13-16,0 0 0 0,4 0-6 15,15 0 11 1,11-3 17-16,6-6 1 0,6 0 0 16,-6-3 0-16,2-2 1 15,-5 5 0-15,-6-2 0 16,-5 2 2-16,-10 4-2 15,-8-1 15-15,-4 0 0 16,0 2-4-16,0 0-11 16,-10 1 0-16,-15 3-6 15,-2 0 5-15,-5 8 1 16,9 4-10-16,8 5-28 16,10 0-2-16,5 3-32 15,0 1-17-15,20-2 21 0,2-1 11 16,1-7 6-16,0 2 20 15,-9-2 24-15,-5-1 6 16,1 2-2 0,-4-2 3-16,0 4 0 0,-4 3 0 15,4 1-1-15,-2 3 2 16,-1-1-1-16,0-1 4 16,3 0 15-16,2-8-3 15,3 0 18-15,3-6 7 16,5-5 30-16,2 0 10 15,6-9-13-15,0-8-40 16,-2-4-2-16,-1 0 8 0,-6-5-17 16,-4-2-2-1,-1-2-8-15,-10-5 0 0,-3 5-5 16,0 5-2-16,0 8-10 16,-13 12 10-16,-1 5-3 15,-4 0 0-15,3 24-1 16,3 8 2-16,3 4 1 15,2 5 1-15,7-4-3 16,0-2 3-16,0-7-1 16,7-2 1-16,12-9-5 15,13-1-8-15,17-3-9 16,10-3-22-16,12-3-95 16,-3-5-267-16</inkml:trace>
  <inkml:trace contextRef="#ctx0" brushRef="#br0" timeOffset="251658.3799">7018 7778 931 0,'0'0'24'0,"0"0"113"15,0 0-38-15,0 0-57 16,0 0-42-16,0 0-16 15,0 0 16-15,-45 82 3 16,45-31 1-16,0 3-4 16,7 1 5-16,3-4-4 15,2-5 2-15,-3-9 0 16,-2-4-1-16,-4-7-1 0,-3-7-1 16,-5-6-154-16,-18-12-207 15</inkml:trace>
  <inkml:trace contextRef="#ctx0" brushRef="#br0" timeOffset="253045.8233">6671 8160 562 0,'0'0'36'0,"0"0"77"16,0 0 32-16,0 0 5 16,0 0-120-16,0 0-24 15,110-45 2-15,-35 34-7 0,4 2 1 16,1-8 8-16,-5-3-6 15,-8-3 3-15,-4-1 2 16,-14-5 0-16,-10 0-2 16,-11-2 4-16,-13 3 6 15,-15 1-8-15,0 3 3 16,-15 1-9-16,-10 7 0 16,-2 5 1-16,-5 8-4 15,0 3 0-15,2 17-4 16,-5 16 4-16,8 6-4 15,7 10-1-15,8 5 4 16,6-1 1-16,6-4 0 16,0-9 1-16,0-10-1 15,0-8 0-15,6-11 7 0,4-4 4 16,1-5 3-16,4-2 20 16,7-2 12-16,5-13-17 15,6-4-18-15,-2-3-5 16,-4-1-1-16,-1 3-3 15,-3 3-1-15,-8 6 1 16,-3 5-2-16,-9 6-2 16,0 0-3-16,-3 10-12 15,3 19 8-15,-3 2 9 16,0 3 0-16,0-2 0 16,0-5 2-16,6-5 0 15,6-2-2-15,6-6-1 16,1-8 0-16,2-3 2 0,5-3 7 15,-3-4-4-15,1-15-2 16,-8-1 0-16,4-5 0 16,-5-3 0-16,-2 0-1 15,1 1 0-15,-1 3 0 16,-4 5 2-16,-2 5-3 16,-2 7-11-16,1 1-7 15,0 6-1-15,3 0-23 16,0 0 8-16,7 2 3 15,-5 6 12-15,2 1 5 16,-1-6 7-16,-5 4 6 16,0-4 0-16,-3-3 1 15,-1 0 0-15,-3 0 1 16,0 0 17-16,0-10 2 0,0 1 3 16,0-2-1-16,0 2-5 15,0 2-12-15,-18 7-5 16,-10 0 0-16,-8 7-1 15,-9 19-2-15,5 4 3 16,7-1-1-16,15 1 0 16,4-2 0-16,12-6-3 15,2 2 1-15,2-8-2 16,18-3 5-16,7-9 3 16,4-4 7-16,-1 0-8 15,0-9 3-15,-7-8 3 0,-1-4-3 16,-6 1-1-1,-7 1 4-15,-3 9 4 0,-6 2-2 16,0 6-3 0,0 2-7-16,0 2-9 0,-12 16 6 15,1 1 3-15,3 1-3 16,3 1 2-16,5-9 1 16,0-2 0-16,0-4-2 15,8-5 2-15,5-1 0 16,2-1 3-16,6-15 6 15,-2-4-7-15,-3-3 6 16,1 1-1-16,-5-3-3 0,-3 6 3 16,-6 7 1-1,1 4-3-15,-3 8-5 0,-1 0-5 16,0 4-9-16,0 17 14 16,0 4-2-16,0 0 5 15,0-4-3-15,6-4 1 16,1-7-1-16,-1-3 0 15,0-5 2-15,7-2-1 16,1 0 3-16,5-12-3 16,1-5 8-16,-1-5-5 15,-3-2-3-15,-4-3-1 16,3 0 1-16,-3 5 6 16,-3 5-6-16,-7 8-1 0,0 9-3 15,-2 0 1 1,0 15-16-16,0 11 12 0,0 6 6 15,0-1 0-15,0-4 0 16,11-3 1-16,11-5 0 16,8-6-1-16,6-9 2 15,2-1 1-15,-3-3-1 16,-8 0-2-16,-6-3 0 16,-7-4 0-16,0 0-30 15,-14 1-48-15,0-3-164 16</inkml:trace>
  <inkml:trace contextRef="#ctx0" brushRef="#br0" timeOffset="254065.917">2615 9436 558 0,'0'0'47'0,"0"0"99"15,0 0-39-15,0 0 13 16,0 0-19-16,0 0-36 16,28-119-8-16,-26 115-25 0,-2 4-13 15,0 0-18-15,0 6-1 16,0 21-17-16,0 12 17 15,-12 11 5-15,3-1-4 16,3-1-1-16,-2-6 1 16,8-6-1-16,0-7 0 15,0-8 0-15,0-8-1 16,0-4 2-16,0-6-1 16,0-1 1-16,0-2 2 15,14 0 4-15,5 0 2 16,7-5 4-16,11-7-3 15,5-1-10-15,-3 4 1 16,6 0-1-16,1 6 0 16,6 3 0-16,-3 0-1 15,-4 1 1-15,1 13-2 0,-7 5 1 16,-5 4 1-16,-4 7 0 16,-10-1 0-16,-7 4-3 15,-7 0 0-15,-6 1 6 16,0 2-3-16,-9-2 1 15,-18-3 1-15,-12-1 1 16,-13-2 5-16,-12-8 3 16,-5-4 4-16,-12-3-2 15,3-6 1-15,-4-5-7 16,4-2 6-16,5 0-12 16,7 0 0-16,11-7-2 15,19-5-1-15,11-1-45 16,15-4-16-16,10-6-88 0,4-6-369 15</inkml:trace>
  <inkml:trace contextRef="#ctx0" brushRef="#br0" timeOffset="254515.4669">2578 9310 614 0,'0'0'67'15,"0"0"77"-15,0 0-9 16,0 0-42-16,0 0-31 15,0 0-6-15,-48-63-14 16,48 63-42-16,12 0-6 16,31-3 6-16,29-1 11 15,25-1-3-15,18 0-4 16,10-1 2-16,12 5-6 16,-5-1 7-16,-2 2-4 15,-16-3 7-15,-17 0-10 0,-18-5 5 16,-21 2-1-1,-28-1-3-15,-16 4 7 0,-10 0-3 16,-4-3 14-16,0-2-18 16,0 5-1-16,0 0-1 15,0 3-10-15,0 0-73 16,9 9-227-16,6 5-387 16</inkml:trace>
  <inkml:trace contextRef="#ctx0" brushRef="#br0" timeOffset="255072.6814">4320 9349 774 0,'0'0'31'0,"0"0"-19"16,0 0 12-16,0 0 32 15,0 0-14-15,0 0-14 16,-121-92-13-16,84 86 4 16,-9 2 10-16,-8 4-4 15,-1 0-13-15,-9 0 7 16,1 17-2-16,2 5 7 16,3 8-9-16,12 4-6 15,8 8-2-15,4 8 1 0,10 3-5 16,3 6 4-16,8 8 1 15,10-1 4-15,3 4-5 16,3-2 2-16,21-1-8 16,10-3 3-16,12-6 4 15,12-7 2-15,10-10-6 16,18-12 4-16,5-8 5 16,9-15-1-16,4-6-6 15,-10-10 0-15,-6-17-2 16,-16-12 3-16,-11-11 1 15,-12-9 1-15,-7-11-2 16,-12-5 7-16,-14-5-12 0,-16-4 4 16,-7 3-4-16,-36 2 2 15,-17 2 2-15,-16 6-5 16,-8 8-1-16,-1 10 0 16,15 13-7-16,18 13-5 15,16 18-10-15,17 9-30 16,17 9-48-16,2 18-102 15,23 6-260-15</inkml:trace>
  <inkml:trace contextRef="#ctx0" brushRef="#br0" timeOffset="255530.3655">5109 9324 662 0,'0'0'67'16,"0"0"59"-16,0 0-53 15,0 0-27-15,0 0-38 16,0 0-8-16,-101 51-4 15,86-4 3-15,7 0 1 16,8-2 8-16,3-5-3 0,24-4 6 16,6-12-1-16,9-9 15 15,7-10 5 1,2-5-1-16,0-13-2 16,-4-11 2-16,-14-9-3 0,-8-6 0 15,-13-2-11-15,-7-4-1 16,-5 0-6-16,-8 4-3 15,-20 5-5-15,-18 9-2 16,-5 11 2-16,-6 6 0 16,4 10 0-16,20 0 0 15,12 10 0-15,12 13-5 16,9 6-37-16,12 1-59 16,28-6-41-16,15-5-256 15</inkml:trace>
  <inkml:trace contextRef="#ctx0" brushRef="#br0" timeOffset="255884.3782">6002 9046 942 0,'0'0'10'16,"0"0"14"-16,0 0 98 15,0 0-33-15,0 0-38 16,0 0-24-16,-16-110-27 15,6 126-5-15,-7 25-1 16,-5 28 6-16,-8 23 0 0,-7 17 1 16,-10 16-2-16,-5 7 2 15,-6 4 4-15,-3-6-4 16,-2-9 7-16,5-8-1 16,3-8-1-16,12-6 2 15,7-7-4-15,8-11 4 16,10-9-4-16,6-19 0 15,9-7-4-15,3-13 1 16,0-8-2-16,3-11 2 16,13-11-3-16,14-3-22 15,15-17-27-15,16-22-110 16,6-13-249-16</inkml:trace>
  <inkml:trace contextRef="#ctx0" brushRef="#br0" timeOffset="256194.5424">6168 9941 828 0,'0'0'27'15,"0"0"50"-15,0 0-31 16,0 0-35-16,0 0 0 16,0 0-7-16,-128 90 3 15,116-52 2-15,12-1-6 16,0-1 3-16,12-5 5 15,18-6 6-15,7-8-2 16,5-8 0-16,-1-9-6 16,1 0 3-16,-3-14 1 0,-6-11 2 15,-10-4-1 1,-3-5 11-16,-14-4 3 0,-6-3-21 16,-6-2-3-16,-28 10-4 15,-11 7-4-15,-10 13-1 16,-4 9-80-16,-3 4-88 15,7 0-396-15</inkml:trace>
  <inkml:trace contextRef="#ctx0" brushRef="#br0" timeOffset="257616.2347">1046 11044 624 0,'0'0'48'0,"0"0"54"0,0 0 9 16,0 0-11-16,0 0-21 15,0 0-34-15,-18-52-38 16,17 52-7-16,-4 23-22 16,-1 16 20-16,-3 21 0 15,-7 15 4-15,2 8 1 16,-2 9-3-16,4-3 2 15,6-9 3-15,2-15-2 16,4-12 0-16,0-14 0 16,0-11 0-16,0-11-3 15,0-8 3-15,0-6 0 16,0-3 16-16,0 0 27 16,0-12 25-16,0-13-34 15,10-6-32-15,2-9-5 16,4-4 0-16,4-5 5 0,5 3-5 15,2 2 0-15,-1 13-3 16,0 9-1-16,-2 9 4 16,0 13-1-16,-3 0-1 15,1 10-9-15,-2 17 9 16,-4 9 0-16,-7-2-2 16,-9 2 3-16,0 0-5 15,-21 0 1-15,-22-2 0 16,-16-2 5-16,-9-5 4 15,-1 0 0-15,5-8-3 16,15 0-1-16,19-8-19 16,18-5-54-16,12-6-113 0,12-6-412 15</inkml:trace>
  <inkml:trace contextRef="#ctx0" brushRef="#br0" timeOffset="258214.9627">1261 11646 707 0,'0'0'76'0,"0"0"-17"15,0 0 14-15,0 0-51 16,0 0-20-16,0 0 4 16,145-84-5-16,-111 62 1 15,-12-1 1-15,-4-4 5 0,-8 1 0 16,-5 5 37-16,-5-3 3 15,0 8-25-15,-9 3-10 16,-12 8-13-16,-4 5-2 16,-9 5 1-16,4 18-5 15,3 11 2-15,0 8 1 16,10-1 3-16,13-2 0 16,4-7-3-16,0-1 0 15,12-12 3-15,13-5 1 16,8-6 4-16,9-8 2 15,7-2 2-15,-1-18-4 16,-5-5-5-16,-4-12 1 0,-6-2 6 16,-5-11-4-16,-1-3-1 15,-9-4 4-15,-5-3 5 16,-7 5-3-16,-6 2-5 16,0 3 2-16,-12 4-2 15,-4 10-1-15,2 10 0 16,1 12-1-16,10 8 4 15,0 6-5-15,3 0-5 16,-3 26-18-16,3 16 23 16,0 11 1-16,0 11 0 15,0 1 0-15,6 2-1 16,0-1 0-16,3-7 0 16,-3-5 0-16,0-12 1 15,0-6 0-15,0-10 1 16,-2-5-2-16,1-2 1 0,4-5-1 15,-3-2 0-15,7-4-180 16,-1-8-574-16</inkml:trace>
  <inkml:trace contextRef="#ctx0" brushRef="#br0" timeOffset="258769.72">1813 11533 649 0,'0'0'137'15,"0"0"-20"-15,0 0-12 16,0 0 1-16,0 0-29 16,0 0-51-16,15-169-16 0,7 166-9 15,-1 3-1-15,-2 0-4 16,1 22-1-16,-7 9 0 16,2 8 5-16,-3 1 0 15,-4-4 0-15,2-5 2 16,-3-6-2-16,5-5 0 15,-3-7 0-15,0-5 4 16,-3-5-1-16,0-3 1 16,0 0 1-16,3 0 6 15,3-17-8-15,0-3-2 16,-2-3 4-16,-1 0-3 16,0-3-2-16,-1 9 2 15,-5 3 0-15,1 8-2 0,-4 6-3 16,0 0-3-16,0 6-5 15,0 19 1-15,0 4 10 16,0 0 1-16,3 4-1 16,9-9-1-16,6-5 1 15,0-3 4-15,4-9-1 16,2-7-2-16,6 0 4 16,-5-10 0-16,1-9-2 15,-4-8-2-15,-6 1 6 16,-8-5-5-16,-2-4 0 15,-6-2 0-15,0 1-2 16,0 0 2-16,-9 12-4 0,-6 7-5 16,6 8 6-16,-3 9-1 15,-1 0-56-15,1 14-76 16,4 5-74-16,5 1-335 16</inkml:trace>
  <inkml:trace contextRef="#ctx0" brushRef="#br0" timeOffset="259750.3976">2380 11578 664 0,'0'0'39'0,"0"0"25"16,0 0 79-16,0 0-40 16,0 0-93-16,0 0 3 15,114-48 2-15,-87 28 6 16,-6 3-1-16,-3-4-2 0,-9 0 0 15,0-3 2 1,-7 4-1-16,-2 1-6 0,0 4-10 16,0 6-2-16,-2 6-1 15,-10 3-9-15,-9 0 1 16,-3 22 7-16,0 9-1 16,2 6 0-16,6-2 1 15,5-1-3-15,5-1 4 16,6-8-2-16,0-5 1 15,12 0 0-15,9-9 1 0,12-5 4 16,6-6 1 0,7 0-3-16,0-6 2 0,0-11-3 15,-4-3 3 1,-5-7 0-16,-4 1 0 0,-7-7 0 16,-4 0 13-16,-9-1-4 15,-4 9-2-15,-6 8 0 16,-3 5-11-16,0 7 6 15,-9 5-6-15,-11 0-5 16,2 17-1-16,-2 16 6 16,7 0-1-16,4-3 1 15,7 0-2-15,2-7 2 16,0-4-2-16,5-2 0 16,11-7 2-16,11-4 0 15,4-6-2-15,8 0 5 0,0 0-1 16,0-13-2-16,-4-3 0 15,-5-5 2-15,-4-1-2 16,-4-4 2 0,-1-2-1-16,-9 3-1 0,-6 0 3 15,-2 8-2-15,-4 2 3 16,0 10-3-16,0 3-1 16,0 2-5-16,-4 2-9 15,-8 18 7-15,0 2 7 16,3 2-1-16,3-3-1 15,6-3 1-15,0 1 0 16,0-5 1-16,0-4 1 0,6 0-1 16,3-3 0-1,0-4 0-15,3-3 2 0,1 0 1 16,7 0 8-16,2-3-1 16,2-8 6-16,-2-8-4 15,1-1 5-15,-1-7-6 16,-1 1 0-16,-6 1-5 15,1 8-5-15,-7 2 0 16,-4 10 4-16,-5 5-5 16,3 0 0-16,-3 0-4 15,4 3-7-15,-1 14 2 16,0 5 9-16,0 7-1 16,-3 1 0-16,0 1 1 15,3-8 0-15,3-1 0 16,4-2 1-16,1-7 0 0,4-7 0 15,4-1 0-15,5-5 3 16,4 0 1-16,-5 0-1 16,-4 0-4-16,-11-5-42 15,-5-1-117-15,-3-4-573 16</inkml:trace>
  <inkml:trace contextRef="#ctx0" brushRef="#br0" timeOffset="260484.0778">4213 11119 863 0,'0'0'134'15,"0"0"-105"-15,0 0 48 16,0 0-24-16,0 0-5 15,0 0-48-15,-42-15-18 16,36 57 18-16,3 12 0 16,-3 3 0-16,3 4 1 15,0-4 0-15,-3 2 1 16,-1-10 1-16,5-6 0 16,2-7-3-16,0-6 0 15,0-7 3-15,0-6-3 0,9-3-1 16,14-9-1-1,12-5 2-15,7 0-32 0,10-16-67 16,-1-7-55-16,-6-11-12 16,-1-8-8-16,-12-4 114 15,-11 3 50-15,-5-1 10 16,-13 5 41-16,-3 3 135 16,0 4-20-16,-10 4-49 15,-2 6 5-15,-6 2-38 16,-3 9-35-16,-6 8-7 15,-3 3-27-15,-1 7-5 16,1 13 0-16,8 10-8 0,11-1 1 16,8 8 4-16,3-4-2 15,0-4 5-15,14-4-3 16,5-8 3-16,2-5 1 16,-1-10-1-16,8-2 7 15,0-3 2-15,2-17-4 16,-2-7 1-16,-4-1-1 15,-2 4 5-15,-8 3 10 16,-5 9 4-16,-6 5-5 16,1 7 9-16,-4 0-28 15,0 0-3-15,0 17-11 16,0 16 14-16,0 11 1 16,0-2 0-16,-7 0-1 15,1-5 1-15,3-3 0 16,0-5 0-16,0-6-1 0,3-3 0 15,0-4 1-15,0-3-1 16,0-3-7-16,12-2-56 16,4-8-111-16,4 0-344 15</inkml:trace>
  <inkml:trace contextRef="#ctx0" brushRef="#br0" timeOffset="260865.1846">4666 11275 775 0,'0'0'87'0,"0"0"-47"16,0 0-26-16,0 0 20 0,0 0-23 16,0 0-6-16,148-37 9 15,-129 37 0-15,-7 0 3 16,-6 0 3-16,-1 0 9 15,-5 0 0-15,0 0 7 16,4 0-21-16,-4 0-15 16,6 8 0-16,-3 6 0 15,0 11 0-15,0 4 5 16,-3 8 0-16,0 6-2 16,0 2 0-16,0 2 3 15,0-3-6-15,0-5 5 0,-3-2-2 16,3-4-3-16,0-7 0 15,0-3 2-15,0-3 0 16,0-7 3-16,0-7-5 16,0-6-43-16,0 0-211 15</inkml:trace>
  <inkml:trace contextRef="#ctx0" brushRef="#br0" timeOffset="261312.9372">4667 11517 721 0,'0'0'72'16,"0"0"90"-1,0 0-47-15,0 0-65 0,0 0-44 16,0 0-6-16,75-17 6 16,-30 17-1-16,1-7-3 15,-1 3 1-15,-3-5-1 16,-5-2-2-16,-6-2 7 15,-7 1-5-15,-6-2-2 16,-3 1 2-16,-10 6 5 16,-1 2 11-16,-4 3 10 15,0 2-5-15,0 0-23 16,0 7-11-16,-4 22 7 16,-8 8 4-16,4 4 1 15,5-5 1-15,3 0 2 16,0-10-4-16,15-2 1 0,6-8 1 15,6-10 0 1,1-3-2-16,4-3 2 0,2-9 3 16,-6-7-1-16,-1-8-4 15,-11-2 8-15,-7-1-8 16,-5-2 3-16,-4-4-1 16,-4 0-2-16,-27 2-2 15,-18 12-3-15,-17 9 1 16,-14 6-83-16,2-2-316 15</inkml:trace>
  <inkml:trace contextRef="#ctx0" brushRef="#br0" timeOffset="262833.0011">6070 11400 515 0,'0'0'36'0,"0"0"65"16,0 0 8-16,0 0-17 16,0 0-39-16,0 0-14 15,-227-121-12-15,169 124-8 16,-2 20-10-16,11 9-3 15,7 4 1-15,17 4-3 16,13-6 2-16,9-1-4 16,3-7 4-16,3-6 0 15,12-7-2-15,7-6 6 16,2-7 4-16,9 0 15 16,1 0-3-16,2-16-9 15,-4-4-3-15,-2 0-4 16,-1-3 1-16,-2-1-6 0,-8 6 4 15,-7 6 0-15,-9 6-1 16,2 6 3-16,-5 0-11 16,0 20-17-16,4 7 12 15,2 5 5-15,3-1 0 16,3-5 0-16,-1-7 4 16,5-3-4-16,-3-9 7 15,-1-3-7-15,3-4 11 16,0 0 2-16,1-10 4 15,-2-7 7-15,-1-6-13 0,-4-6-1 16,0 2-4 0,3-2-6-16,-6 8 3 15,-3 5-1-15,-3 12-2 0,0 4-4 16,3 0 2-16,0 12-11 16,0 10 8-16,3 4 5 15,1 1 0-15,0-7-3 16,3-4 3-16,-8-6 0 15,5-3 1-15,-3-7-1 16,2 0 2-16,6 0 0 16,3-10 6-16,0-7-5 15,1 1 0-15,1-4-1 16,2-3-1-16,-4 3-1 16,3 3 1-16,-6 4-1 15,-5 6 0-15,0 7-3 0,0 0-2 16,-1 4-4-16,0 12-1 15,1 8 6-15,-4-2 1 16,3 5-1-16,-3-4 4 16,3-1-2-16,6-5 2 15,0-3 0-15,4-4 1 16,7-4-1-16,5-6 0 16,5 0 0-16,0-3 3 15,-8-11-3-15,-1-4 0 16,-5-2 1-16,-9-1 0 15,0-1 0-15,-7-3-1 16,-3 6 0-16,0 0-5 16,0 10-3-16,-17 6-17 15,-8 3 2-15,-5 5 5 0,2 12 5 16,1 11 2-16,12 0 2 16,3-2 3-16,5-2 1 15,7-5 0-15,0-3 4 16,7-9-1-16,14-4 2 15,4-3 0-15,8-3 3 16,0-17-3-16,3-4 2 16,-8-5-1-16,2-7 5 15,-5-4-6-15,-4-6 7 16,-3 0-6-16,-3-4 0 16,-6 1 3-16,-6-1 1 15,-3 1-5-15,0 0 1 0,-6 9 0 16,-4 6 3-16,2 15-4 15,2 11-4-15,3 8 3 16,-3 5-8-16,-3 24-2 16,-1 17 8-16,2 10 3 15,2 7 0-15,6 4 0 16,0 2 0-16,0-2-5 16,0-5 5-16,0-10 0 15,0-11 3-15,6-9-2 16,5-9 2-16,5-6-1 15,2-7-2-15,12-8-7 0,0-2-307 16</inkml:trace>
  <inkml:trace contextRef="#ctx0" brushRef="#br0" timeOffset="263604.6297">7078 11268 645 0,'0'0'61'0,"0"0"44"0,0 0-69 16,0 0 7-1,0 0-19-15,0 0-10 0,151-29-3 16,-132 65-8-16,-4 14 2 15,-12 5-2-15,-3 4 6 16,-9-8 3-16,-15-2 8 16,-8-13-2-16,0-2-4 15,-5-8 2-15,3-10-4 16,0-6 0-16,8-6 0 16,6-4 6-16,4 0-9 15,4-4 6-15,2-15 0 16,-1-5-4-16,8-2 7 15,3-1-10-15,0 2-8 16,3 5-1-16,12 9-3 0,3 5-7 16,-2 6 8-16,7 3-3 15,0 17 4-15,3 2 0 16,1-1 4 0,-2-1-2-16,-1 0 0 0,0-7 1 15,3-6 0-15,-2-4 0 16,2-3 6-16,-2 0-2 15,-1-6 5-15,-6-8-2 16,-6-3 9-16,-1-3 4 16,-1-5-8-16,-4-2-13 15,-2 4 4-15,-4-1 4 16,0 8-7-16,0 6-1 16,0 7 0-16,0 3-3 15,-10 9-5-15,0 18 4 16,2 4 4-16,5 1 2 0,3 1-2 15,0-3-5-15,11-7 5 16,9-7-2-16,0-5 2 16,2-9-1-16,2-2 1 15,-3-2 2-15,0-15 5 16,-8-3 1-16,-7-4-7 16,0-2 4-16,-6 0-4 15,0-3 0-15,0-5-2 16,-9 5 1-16,-11 5 0 15,0 8-6-15,-6 7 2 16,7 7-16-16,3 2-65 16,7 7-86-16,5 10-169 0</inkml:trace>
  <inkml:trace contextRef="#ctx0" brushRef="#br0" timeOffset="263862.9523">7564 11375 650 0,'0'0'145'16,"0"0"31"-16,0 0-63 15,0 0-35-15,0 0-77 16,0 0-1-16,0 30-5 16,0 12 4-16,0 1 2 15,0-3 3-15,0-5-4 0,0-5 1 16,0-3-1-16,3-3 1 15,-3-6 1-15,1-3-2 16,1-4 0-16,1 0 0 16,4-7-147-16,2-4-212 15</inkml:trace>
  <inkml:trace contextRef="#ctx0" brushRef="#br0" timeOffset="264543.4638">7824 11388 644 0,'0'0'112'0,"0"0"22"15,0 0-68-15,0 0-14 16,0 0-42-16,0 0-5 16,101-53-5-16,-88 76 0 15,0 9 3-15,-3 8-1 16,-7 2 2-16,-3-4-4 16,0-5 9-16,0-7-5 15,-16-3 4-15,-1-6 4 16,-3-4 2-16,-2-3-1 15,6-3-6-15,0-2 2 0,3-5-2 16,3 0-4 0,0 0 6-16,4-5-4 0,-1-8 0 15,5-1 4-15,2 0 2 16,0 5-5-16,0-1-6 16,0 9-7-16,12 1-5 15,1 0 11-15,-1 14-2 16,6 6-3-16,-1 3 6 15,5-4 0-15,3-2 1 16,5 0-1-16,1-7 3 16,2-4 1-16,3-5 6 15,-3-1 4-15,-5 0-4 16,-5 0 5-16,-7-7-15 16,-10 5 1-16,-6 2-1 15,0-6-42-15,-15 4-261 0</inkml:trace>
  <inkml:trace contextRef="#ctx0" brushRef="#br0" timeOffset="265180.8906">3192 12336 799 0,'0'0'0'15,"0"0"-12"-15,0 0 12 16,0 0 10-16,0 0 53 16,0 0 5-16,485-4-17 15,-273 4-22-15,24 0 0 16,29 0-9-16,8 7-2 15,6 0 3-15,-9-2-7 16,-15 2 5-16,-12-4-14 16,-22-3 11-16,-30 2-4 0,-39 1-3 15,-41-1 0-15,-43 2-5 16,-35-4-2-16,-27 3-4 16,-15 0 2-16,-46 4-22 15,-23 5-46-15,-29 3-154 16,-14-5-151-16</inkml:trace>
  <inkml:trace contextRef="#ctx0" brushRef="#br0" timeOffset="265489.0698">3333 12693 514 0,'0'0'137'0,"0"0"-133"16,0 0-3-16,0 0 8 16,0 0-5-16,0 0 15 15,0 0 37-15,377-10-3 16,-131-7-11-16,27 0 16 16,12-3-19-16,1 0 22 15,-10 1-10-15,-13-4-1 16,-13-1-13-16,-26-1-21 15,-28 4-5-15,-40 1-7 16,-50 4 1-16,-50 6-2 16,-40 0-6-16,-19 3-87 15,-42-5-453-15</inkml:trace>
  <inkml:trace contextRef="#ctx0" brushRef="#br0" timeOffset="271075.2191">10198 13075 542 0,'-10'0'72'16,"1"0"-36"-16,3 0 45 15,6 3 26-15,-4-3-48 16,4 3-44-16,0-2-7 15,0 6-8-15,7-1-3 16,17 0 3-16,23-3 0 16,34-3 5-16,22 0-5 15,27-15 7-15,10-2-4 16,1-2 0-16,-10 2-2 16,-12 7 2-16,-25 3-1 15,-30 4 3-15,-25 1-3 16,-25 2-2-16,-14 0-7 0,0-2-109 15,-11-7-295 1</inkml:trace>
  <inkml:trace contextRef="#ctx0" brushRef="#br0" timeOffset="271592.0785">14375 12864 571 0,'0'0'113'0,"0"0"-23"0,0 0-38 16,0 0 8-16,0 0-29 16,0 0-14-16,-6 0-4 15,12 0-4-15,33 0-3 16,26 0 23-16,29 0 23 16,7 0-29-16,-1 0-16 15,-9 0 2-15,-15 0-8 16,-16 0 1-16,-17 0-1 15,-18 7-1-15,-20 0-2 16,-10 3-189-16,-32-5-190 16</inkml:trace>
  <inkml:trace contextRef="#ctx0" brushRef="#br0" timeOffset="276684.2574">2263 9026 274 0,'0'-7'85'0,"0"0"11"15,0 2-33-15,0-2-1 16,0 0 23-16,0 0-19 15,0 2-11-15,0-3-6 16,0 1 2-16,0 2-1 16,-9-6-24-16,-7 0-5 15,-14-1-6-15,-9 2 2 16,-10 4-12-16,-13 6-1 16,-1 0 2-16,-6 6-2 15,5 13-1-15,0 6-1 16,16 6 2-16,9-1-4 15,14 7 1-15,11 5-1 16,10 5 0-16,4-1 0 0,2 1 0 16,17-5 1-16,3-1-2 15,4-7 2-15,8 0-1 16,5-1 1-16,1-3 0 16,3-1-1-16,-4-2 0 15,-6-3 3-15,-5-2-3 16,-7 2 0-16,-9-4 0 15,-6 6 0-15,-6 3 0 16,0-3 0-16,0 4 0 16,-15 1 0-16,-4-5 1 15,-4 4-1-15,-2-5 0 16,1-5 1-16,3 0 0 16,9-1 1-16,3-5 0 15,5 3-4-15,4-4 1 0,0 1 1 16,0 1-1-16,7-1 1 15,4 6 0-15,5 1-1 16,-2 5 4-16,-1 2 0 16,2 0-3-16,-3 2-3 15,-2-1 1-15,-1 1 4 16,-1 7-4-16,-5 5 7 16,-3 11-10-16,0 2 5 15,-17 6 0-15,-6 2 0 16,0-1 1-16,8-6-1 15,9 0 4-15,6-13-8 16,0-6 3-16,14-10 1 16,14-8 5-16,3-7-5 15,8-4-1-15,7-8 1 16,5 0 1-16,-2 0 0 0,2-11-1 16,-8-2 6-16,0 0-6 15,-13 1 0-15,-4 0-1 16,-11 3 1-16,-2 1 1 15,-3-1-1-15,-4 3 1 16,-1 1 2-16,-5 4-1 16,0 1-2-16,0 0 1 15,0 0-1-15,0 0 0 0,0 0 0 16,0 0 0 0,0 0 0-16,0 0 0 0,0 0 0 15,0 0 0-15,0 0 0 16,0 0 0-1,0 0 0-15,0 0 0 0,0 0 0 16,0 0 0-16,0 0 0 16,0 0 0-16,0 0 0 15,0 0-1-15,0 0 2 16,0 0-1-16,0 0 0 16,0 0 0-16,0 0 0 15,0 0-1-15,-5 12-5 16,-11-1-111-16,-2-4-311 15</inkml:trace>
  <inkml:trace contextRef="#ctx0" brushRef="#br0" timeOffset="300271.1125">1419 5303 554 0,'0'0'34'15,"0"0"63"-15,0 0-13 16,0 0-37-16,0 0 17 15,0-4-8-15,-3 1-22 16,0-2-10-16,0 2 3 16,-1-1-9-16,-4 0-13 15,-10 0-2-15,-7 2 1 16,-14 2-3-16,-13 0 0 16,-8 0 0-16,-7 9-1 15,-9 4 0-15,-1 2 0 0,-1 1 0 16,3-2 1-16,11-2 1 15,0 1 2 1,1-1-2-16,-5 2-1 0,2-2-1 16,5-2 0-1,6-3 0-15,13-3 0 0,12 0 4 16,8 0-2-16,11-4-2 16,2 0 0-16,2 0-2 15,7 0 0-15,0 0-1 16,0 0 3-16,0 0 1 15,0 0-1-15,0 0 1 0,0 0-3 16,0 0 2 0,0 0 0-16,0 0 3 0,0 0-3 15,0 0 0-15,0 0 0 16,0 0 0-16,0 1-3 16,0 4-5-16,0 9 1 15,0 5 7-15,-3 7 0 16,-3 4 0-16,3-1 2 15,0 2-2-15,0-2 0 16,3 3 0-16,-3 2 0 16,1 4-2-16,-3 7 2 15,2 2 0-15,-2 6 3 16,-4 5-3-16,3 2 0 16,-4 2 0-16,3 5-1 15,7-1 1-15,0 1 0 16,0 1 0-16,0-5 0 0,7-7-2 15,3-3 2-15,-4-2 0 16,0-1 0-16,-3 1 0 16,2 10 0-16,-5 3-2 15,0 15 2-15,0 6 0 16,0-4 0-16,1-8-3 16,6-11 3-16,1-9 0 15,-2 0 0-15,3 0 0 16,-2-1-1-16,-1 1 0 15,2-2 1-15,-4-1-2 16,1 1 1-16,-3 11 1 16,-2 15 2-16,0 8-2 15,0 7 0-15,0 3-1 0,0-4 1 16,5 1 0-16,-2-2 0 16,-3 2-2-16,0 0-2 15,0-8 2-15,0-2 2 16,0-10 0-16,0-1-1 15,-8 1 1-15,0 6 0 16,-6 12 0-16,1 12 0 16,4 14-1-16,0 9 3 15,2 18-2-15,4-1 0 16,1-1 0-16,2-1-1 16,0-8 1-16,5-6 0 15,5-4 1-15,5-10-1 16,-2-3 2-16,-2-3-2 0,-2 3 0 15,1-5 0-15,-4 5-2 16,0-2 3-16,0 1-2 16,4 1 2-16,4-3-1 15,2 4 1-15,1 5 2 16,-1 0-6-16,2-2 6 16,-5-10-6-16,-5-7 3 15,-5-2 0-15,-3-5 5 16,0-8-5-16,0-9 0 15,0 1 0-15,-6-3 1 16,2-2-1-16,3 1 0 16,1-5 0-16,0-2 0 0,0-6 1 15,0-3-1-15,-1-7 0 16,-2-3 0-16,-3-7 0 16,0-5 0-16,3-5 1 15,0-4-1-15,0-11 0 16,3-1 0-16,0-4-1 15,0-3-1-15,12-2-2 16,24-1 4-16,19-1 3 16,18-19 11-16,21-10-1 15,18-4-13-15,13 0-23 16,20-4-84-16,22 1-206 16,9-7 31-16</inkml:trace>
  <inkml:trace contextRef="#ctx0" brushRef="#br0" timeOffset="314957.2725">1264 10698 439 0,'-24'-2'20'16,"3"-8"15"-16,6 0 39 16,0-2 27-16,-1 2-23 15,5 4-18-15,1-2-6 16,4 6-13-16,0 2-4 15,3 0-11-15,3 0-11 16,-3 0-10-16,3 0 1 0,0 0-2 16,0 0-3-16,0 0-1 15,0 0 0-15,0 0 0 16,21 0 1-16,22 2 5 16,32-2 5-16,41-2 25 15,45-18-3-15,33-6-20 16,15 2-4-16,-3 1 1 15,-20 0-3-15,-14 3 0 16,-16-4-1-16,-18 2-1 16,-13 1-5-16,-31 1 2 15,-36 5 0-15,-28 1 4 16,-21 8-3-16,-9 2-1 0,0 0 7 16,-15 4-7-1,-27 0 0-15,-18 5-3 0,-9 15 1 16,-8 6-7-16,0 3-57 15,-11 2-111-15,-6 1-214 16</inkml:trace>
  <inkml:trace contextRef="#ctx0" brushRef="#br0" timeOffset="315490.8478">1374 10944 710 0,'0'0'12'0,"0"0"-10"0,0 0 3 16,0 0 57 0,0 0 48-16,0 0-76 0,-190-9 15 15,188 9 5-15,2 0-42 16,0 0-3-16,0 0-4 16,0 0-4-16,10 0 4 15,29 0-5-15,33-7 12 16,31-10 4-16,27-2 6 15,17-2-6-15,8-4-2 16,8 1-9-16,-5 1 6 16,-8-2-6-16,-11 0 6 15,-12 3-7-15,-21 1 1 16,-11 0-3-16,-26 0 0 16,-17 5 0-16,-19 5 5 15,-17 2-6-15,-10 2 15 0,-6 4 9 16,0 3 8-16,0 0-16 15,0 0-11-15,0-1-4 16,0 1-2-16,0-3 1 16,0 3-5-16,0 0 6 15,0-3-2-15,0 3 0 16,0 0 0-16,0 0 0 16,0 0 0-16,0-1 2 15,0 1-1-15,0 0-1 16,0 0 0-16,0 0-3 15,0 0-36-15,-6 7-9 16,-10 13 3-16,-5 3-33 16,3 3-63-16,2-5-115 15,2-5-167-15</inkml:trace>
  <inkml:trace contextRef="#ctx0" brushRef="#br0" timeOffset="339955.9453">8461 4167 50 0,'0'0'170'0,"0"0"12"0,0 0-69 15,0 0-75-15,0 0-4 16,0 0 23-16,0 0-31 16,0-7-4-16,0 7 23 15,-3-2-12-15,-4 1-17 16,3 1 0-16,1 0-1 16,3 0 1-16,0 0 4 15,0 0-8-15,0 0-12 16,0 0 2-16,0 0-2 15,0 0 6-15,0 0-10 16,6 0 5-16,21 0-1 16,9 0 6-16,9 0 5 15,13 0-7-15,11 0-4 0,14 0 4 16,20 0-1-16,9 0-3 16,25 0 4-16,6 0-4 15,9 0 0-15,1 0-2 16,-3 0 2-16,-5 0 0 15,1 0 1-15,8-4 0 16,-2-3 2-16,3 1-3 16,-1 0 0-16,-2 2-4 15,-3 0 4-15,-5 1 1 16,4-2-1-16,3 1 4 16,1 0-3-16,9-1-2 15,3-2 1-15,-8 2 0 0,0 0 0 16,-14 5-3-1,-5 0 3-15,0-1 2 0,-12-1-2 16,2-2 1 0,-3-3-1-16,-8 0 0 0,1-1-3 15,-3 0 3-15,-3 4-1 16,-11 2 1-16,-18-1 0 16,-20 0 1-16,-17 2-1 15,-15-2 2-15,-14 0-4 16,-7 2 2-16,-2-2 0 15,-1 3 0-15,4 0 2 16,4 0-2-16,12 0 0 16,16 0 0-16,16 0 0 15,15 0 0-15,7 4-2 16,4 2 2-16,-6 1-1 0,-1-2-92 16,2-3-6-16,5 0 8 15,-6-1 58-15,2-1 20 16,-4 0-8-16,-8 0 18 15,-1 0 2-15,-7-3 1 16,-9-4 1-16,-5-4 2 16,-9 5-3-16,-5-2 1 15,-11 5 0-15,-3 0-1 16,-6 3 2-16,-1 0 0 16,-2 0-2-16,4 0-3 0,-1 0 3 15,1 0 0 1,11 0 0-16,-1 2-1 0,3 2 1 15,-5-1-72-15,-8-1-410 16</inkml:trace>
  <inkml:trace contextRef="#ctx0" brushRef="#br0" timeOffset="340534.6903">15074 4052 482 0,'0'0'38'15,"0"0"13"-15,0 0-7 0,0 0 3 16,0 0-37-16,0 0 10 16,16 0-11-16,17 0-4 15,8-2-5-15,1 0 0 16,-2 1 1-16,-8-1-1 15,-3 2-1-15,-8 0 1 16,-3 0 1-16,-8 0 2 16,0-3-2-16,-4 3-1 15,4 0 7-15,-2 0 1 16,0-3 6-16,-5 2-1 16,1 0 9-16,-2-1 10 15,-1-1 8-15,1 2-5 0,1-2-1 16,0 0-13-16,0-2-8 15,2 2 3-15,5-1-8 16,-3 0-2-16,6-1-5 16,1 1 0-16,1 0-2 15,-5 3 2-15,-4-1-2 16,-4 1 2-16,-2 1 5 16,0-1-4-16,0 1 2 15,0 0 5-15,0 0 7 16,0 0 1-16,0 0 2 15,0 0-4-15,0 0-7 16,0 0-8-16,0 0-7 16,0 0 7-16,0 0-2 0,0 0 1 15,0 0-1-15,0 0 1 16,0 0-13-16,-12 2-1 16,-4 8-29-16,2-3-295 15</inkml:trace>
  <inkml:trace contextRef="#ctx0" brushRef="#br0" timeOffset="342302.5801">15034 4051 500 0,'0'0'26'15,"0"0"1"-15,0 0 9 16,0 0-19-16,0 0-3 16,0 0 3-16,135 4-8 15,-52 3 3-15,8 1 8 16,13-2-2-16,13 3 3 16,8-1-8-16,12 1 1 15,-4-1-5-15,-9 2 2 16,-8-3-3-16,-16 0-2 15,-15-4 0-15,-8-2-3 16,-26-1 3-16,-19 0-3 16,-19 0 21-16,-12-1 104 15,-1-10-47-15,0-1-43 0,0 3-25 16,0 0 2-16,-3 4-14 16,2 1 2-16,-1 4 1 15,2 0-2-15,0 0-4 16,0 0-4-16,0 0 5 15,-1 0 1-15,1 0-6 16,0 0 2-16,0 0 2 16,0 0 2-16,0 0 1 15,0 0 1-15,0-2 0 16,0 2 1-16,-2 0 0 16,1 0 2-16,1 0-3 15,0 0 2-15,0 0-4 0,0 0 0 16,0 0-1-1,0 0-7-15,0 0 6 0,0 0 0 16,-4 0-5-16,1 3 3 16,-8 8 4-16,-1 2 0 15,-3 2 1-15,2 4 0 16,-5 2 4-16,1 1-5 16,-1 1 0-16,-1 3 0 15,3-2-3-15,-2 2 3 16,4 2-1-16,0 2 1 15,1-1 0-15,4 4 1 16,1 0-1-16,2 4 0 16,3 2 0-16,0 6 0 0,3-1 2 15,-3 1-2-15,3 0 0 16,-3-2 0-16,3 3 0 16,0 3 0-16,0 1 0 15,0 8 0-15,6 0 1 16,1 2 0-16,1 1 1 15,-1 0-2-15,0 0 0 16,3 3 0-16,-3 4 0 16,5 1 0-16,-3 1 2 15,-2 7-2-15,4 6 0 16,-2 5 0-16,1 0 0 16,3 3-1-16,6-1 1 0,-2-1-1 15,1-1 2 1,-1 0-2-16,-5-2 1 0,1-1-2 15,-2-3 4-15,-5 3-2 16,1-1 0-16,-3 6 0 16,-1 4 0-16,0-1 1 15,-1 2-2-15,2-3 1 16,-1 1 0-16,3 1 1 16,-1-5-1-16,-2 1 0 15,-3-3 0-15,0-1 0 16,0 6 0-16,0 1 1 15,0 7-1-15,0 4-1 16,0-1 1-16,0-3 0 16,0-2 0-16,0 2 0 15,-3-5 1-15,-1-2-1 16,-1-1 1-16,-3 0 2 16,1 6-3-16,-2 3 0 0,-1 5 0 15,2 2 0-15,0-2-4 16,-3-2 4-16,-1 0 2 15,-5 1-2-15,5-5 0 16,5-1 0-16,5 1 0 16,2 4-1-16,0 9 0 15,8-4 2-15,4 6-2 16,2-8 0-16,-4-1 0 16,4-5 1-16,-5 2 0 15,1 0 0-15,-4-5 1 0,1 11-2 16,0 7 2-1,-1 3 0-15,-3-3-1 0,0 2-2 16,-1-8 2-16,2-2 0 16,-3-1 1-16,3-3-4 15,-1 3 2-15,-3 8 1 16,-3 11 0-16,-13 3 0 16,2 7 3-16,4-2-3 15,-3-5-2-15,-1 4 1 16,0-4-2-16,4-1-3 15,1 5 4-15,7-3-2 16,2-1 4-16,-1 1-1 16,-4-4 0-16,-3-8 1 0,-2 4-4 15,-4-6 3 1,1 6-2-16,2 1 0 0,-1 5 0 16,-2 1-3-16,-4-4 2 15,-2-9 2-15,3-13-3 16,-1-11 0-16,4-6 3 15,-2-10 1-15,-4-4-1 16,-4-3 2-16,0 2 2 16,-6 1-2-16,-2 4-2 15,6 2 1-15,3 3 1 16,8-4 0-16,8-5-2 16,7-3 1-16,0-7-2 0,13-6 0 15,6-6 2-15,0-14 1 16,-3-6 0-16,1-10 0 15,-4-3 3 1,-1-3-2-16,-3-4-1 0,0-1 0 16,-6-3 2-16,0 0-1 15,0-1-1-15,-3-2 4 16,0-3-1-16,0 0 7 16,0 0 3-16,0 0 0 15,0 0-13-15,-23-10-69 16,-4-18-392-16</inkml:trace>
  <inkml:trace contextRef="#ctx0" brushRef="#br0" timeOffset="343715.9603">8182 15928 128 0,'0'0'38'0,"0"0"58"16,0 0 4-16,0 0 0 15,0 0-9-15,0 0-20 16,46-28 12-16,-46 28-41 16,3 0-42-16,-3 19 2 15,0 11-2-15,2 13 0 16,-2 11 4-16,0 13 1 16,0 14-5-16,0 5 3 15,0 9-2-15,0 3 2 16,-5 2 1-16,-9 0-1 15,1-8 5-15,-3-3 2 16,2-6-1-16,4-4 6 16,1-4 6-16,-1-12 0 0,8-5-14 15,2-9-3-15,0-6 0 16,0-2-3-16,6-3 3 16,9-5-1-16,3-4-1 15,1-5 0-15,0-5 0 16,4-2-2-16,-3-7 3 15,2-1 2-15,4-2-3 16,3 1-2-16,4 0 1 16,2-1 6-16,8-3-6 15,13 5-1-15,11-3 1 16,15 2 0-16,20 1-1 16,26 2 0-16,21-1 0 15,30 2 0-15,15-1 1 16,15 5 1-16,8-4-1 0,4 0-1 15,-6-2 0-15,-4-10-74 16,-7-2-199-16</inkml:trace>
  <inkml:trace contextRef="#ctx0" brushRef="#br0" timeOffset="344719.0799">16214 16453 5 0,'0'0'27'16,"0"0"2"-16,0 0 7 15,0 0 23-15,0 0-23 16,0 0-14-16,103 120-10 16,-78-87-5-16,2 6-4 15,-1 6 0-15,-3 6-1 16,-7 6 1-16,-3 2-3 0,-5 1 1 15,-2 3 1-15,0-1-2 16,3-3 3-16,5-6 8 16,1 0 8-16,11-9 8 15,6-2-16-15,5-2-10 16,5-4 22-16,0-3 1 16,-6-1-8-16,-5 0-2 15,-7-9-4-15,-8-2-9 16,-7-2 7-16,-5-8-3 15,-4-3 2-15,0-2-4 16,0-6 0-16,0 0 0 16,2 0 9-16,-2 0 64 15,0 0-20-15,0 0-34 16,0-7-15-16,0 4 62 16,0 3-1-16,0 0-59 0,0 0-9 15,0 3-7-15,0 14 7 16,-5 3 0-16,-15 7 4 15,-15 5-3-15,-36 12 1 16,-52 2-2-16,-59-8-425 16</inkml:trace>
  <inkml:trace contextRef="#ctx0" brushRef="#br0" timeOffset="354187.8494">1159 10060 684 0,'0'0'33'0,"0"0"-7"0,0 0 68 16,0 0-42-1,0 0 4-15,0 0-31 0,0 0-1 16,-37-63-10-16,37 63-10 15,0 0-4-15,0 6-9 16,0 19 4-16,0 11 5 16,6 1 3-16,0-3 1 15,0-4 0-15,0-10-4 16,0-10 5-16,1-3-5 16,2-7 7-16,2 0 0 15,20-17 9-15,26-29 52 16,28-24-11-16,25-18-36 0,17-12-6 15,0-2-13-15,-15 12 6 16,-14 15-7-16,-29 18 3 16,-22 22-4-1,-20 14 1-15,-12 9-1 0,-11 9 0 16,0 3-3-16,-4 0-26 16,0 20-62-16,-11 11 50 15,-14 16-13-15,-14 6-96 16,-10 6-90-16,-9-3-81 15</inkml:trace>
  <inkml:trace contextRef="#ctx0" brushRef="#br0" timeOffset="354599.2813">1432 10156 571 0,'0'0'60'16,"0"0"-46"-16,0 0-2 0,0 0-11 15,0 0 15-15,0 0 16 16,-61 131 1-16,48-99-10 16,4-5 11-16,1-10-11 15,5-11-6-15,3-3-6 16,0-3 0-16,3-5 28 16,27-24 53-16,18-21-16 15,25-19-48-15,16-11-11 16,10-3-8-16,4-3 4 15,1 8 4-15,-13 7-3 0,-13 10-6 16,-17 10 0-16,-12 10 1 16,-16 13-6-16,-11 9 1 15,-11 8-3-15,-5 8 4 16,-6 3-3-16,0 0-2 16,0 0-5-16,0 0-4 15,0 0-1-15,0 0 1 16,0 7-47-16,-9 10 19 15,-6 5-11-15,-6 5-41 16,-6 0-31-16,5-6-73 16,-5-6-100-16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19:42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3589 14833 722 0,'-7'-1'16'0,"4"1"-8"16,3 0-1-16,0 0 2 15,0 0-4-15,0 0-4 16,0 1 0-16,0 12 4 16,0 3-4-16,0 8 0 15,0 6 3-15,0 4 3 0,0 4 6 16,0 5 6-16,-3-8 5 15,0-4-4-15,3-8-4 16,0-10-6-16,0-6-1 16,12-7 2-16,25-11 68 15,30-28 34-15,36-26-44 16,28-19-43-16,17-5-13 16,-6 10-7-16,-20 10-2 15,-13 15 4-15,-26 12-5 16,-21 4-1-16,-10 11-2 15,-15 6 4-15,-17 8-2 16,-6 4 0-16,-9 9-1 16,-5 0-1-16,0 0-4 15,0 0-10-15,0 5-69 16,0 9 11-16,-5 1-133 0,-2-8-492 16</inkml:trace>
  <inkml:trace contextRef="#ctx0" brushRef="#br0" timeOffset="742.0998">10642 14717 748 0,'0'0'11'0,"0"0"19"15,0 0 16-15,0 0-35 0,0 0-11 16,0 0-1-16,-2 16 1 15,8 17 6-15,0 1 5 16,-6 2 14-16,1-3-3 16,3-11-6-16,1-8 16 15,5-11-11-15,13-3 26 16,19-17 54-16,31-25-21 16,30-17-41-16,30-8-23 15,19 1-7-15,15 1 1 16,-5 5-8-16,1 4 1 15,-24 7-1-15,-25 8-2 16,-23 9 0-16,-23 5 2 16,-28 10-2-16,-13 8 0 15,-16 8-8-15,-5 1-85 16,-6 0-133-16,0 1-207 16</inkml:trace>
  <inkml:trace contextRef="#ctx0" brushRef="#br0" timeOffset="1336.7534">15316 14858 295 0,'0'0'616'0,"0"0"-578"16,0 0 58-16,0 0-35 15,0 0-15-15,0 0-29 0,-2-19-12 16,-2 35-5 0,1 11 1-16,0-1 0 0,1-1 6 15,2-6-7-15,0-6 0 16,8-3 1-16,22-8-1 15,25-2 11-15,29-27 8 16,32-18 2-16,24-11-9 16,4-7-2-16,-5-3-8 15,-12-3 1-15,-10 5 0 16,-20 6-1-16,-19 8 5 0,-15 13-7 16,-19 11 0-1,-15 7 0-15,-5 8 0 0,-8 4 0 16,-4 4 0-16,-5 3-6 15,0 0-6-15,0 17-28 16,-2 3-39-16,-5 0-68 16,0-1-140-16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28T11:19:59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9493 5869 366 0,'0'0'180'0,"0"0"-165"16,0 0 48-16,0 0 24 15,0 0-36-15,0 0-30 16,0 0-19-16,-39-47 2 16,39 46 3-16,0-1 1 15,0-4 16-15,0-5 45 16,17-6-18-16,8-3-38 16,11-4-1-16,10-1-4 15,9 4-4-15,-2 5-1 16,-3 10-2-16,-9 6 3 15,-6 0-4-15,-10 10 1 0,1 14-1 16,-7 4 0-16,-2 7 1 16,-1 6-1-16,-3 5 0 15,-2 8 0-15,-8 6 3 16,0 14-3-16,-3 10 2 16,0 12 2-16,-9 9-1 15,-5 2 2-15,7 2-2 16,1-2 1-16,6-1-4 15,0 4 0-15,0-1 2 16,10 2-2-16,4-4 0 16,-2-9 0-16,0-11 2 15,0-11-2-15,6-16 0 16,1-18 1-16,5-9-1 0,4-15 2 16,4-10-1-16,5-8-1 15,2 0 4-15,4-5-1 16,-6-9-1-16,0 0 0 15,-8 2 0-15,-13 4-2 16,-9 6 0-16,-5 2 1 16,-2 0-1-16,0 0-3 15,0 13-1-15,-6 13 4 16,-19 4 2-16,-5 3 1 16,-3 6-1-16,-5 1-2 15,-1 9-1-15,-7 4 1 16,1 6 0-16,0 8 0 0,2 12-1 15,4 10 1 1,0 11 0-16,-1 9 0 0,-2 3 0 16,0 11 0-1,-6 9-1-15,5 4 2 0,6-2 11 16,7 8-10-16,6 4-2 16,8 6 2-16,4 6-2 15,5 1 0-15,7 0 0 16,0 1 0-16,13 5 3 15,9 4-3-15,5 3 2 16,0 7-2-16,2-7 0 16,9 2 0-16,1 5 0 15,3 9 3-15,7 3-2 0,3 1-1 16,2-10 0 0,13-14 1-16,3-3 1 0,-1 0-2 15,-5 0-1-15,-11-9 1 16,-8-11 0-16,-23-16 3 15,-17-7-3-15,-5-9 0 16,-40-7 1-16,-18-4 0 16,-14-4-1-16,-9-7-1 15,-3-9 1-15,0-14 0 16,2-18 2-16,0-16 1 16,1-17 2-16,7-12-2 15,8-5 8-15,8-2-1 16,10-15-3-16,8-3-1 15,4-3 2-15,11 4-6 0,6 2 2 16,8 0-2-16,4 4-2 16,5 6 0-16,-1-3 0 15,3 7 0-15,0-1 0 16,0 4 1-16,0 0-1 16,0 0-2-16,0 0 2 15,0-3-14-15,0 3-37 16,0 0 11-16,0 0-1 15,0 0 18-15,0 0-1 16,0 0 6-16,0 0-15 16,0-2 0-16,0-1 33 15,0-2 3-15,0 3-2 16,0-1 0-16,0 3-1 0,0-2 0 16,0 2 0-16,0 0 0 15,0 0-2-15,0 0 3 16,0 0-1-16,0 0 0 15,0 0 0-15,0 0-1 16,0 0-4-16,0 0-59 16,0 0-67-16,0 2-43 15,-9 8-240-15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391639-267B-424B-BACA-0BF5C0532E66}" type="datetimeFigureOut">
              <a:rPr lang="en-IN"/>
              <a:pPr>
                <a:defRPr/>
              </a:pPr>
              <a:t>28-11-2021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F0AEC4B-86A8-4EFA-A46C-C760A84BA00B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07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59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1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40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The representation and presentation of data that exploits our visual perception abilities in </a:t>
            </a:r>
            <a:r>
              <a:rPr lang="en-IN" b="1" i="1" dirty="0" smtClean="0"/>
              <a:t>order to amplify cognition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660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20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37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0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42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42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8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1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0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6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34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825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825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4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3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0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7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28-11-2021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8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71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E75981B-D99D-4DC3-8BE7-11D6B539E4C4}" type="datetimeFigureOut">
              <a:rPr lang="en-IN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28-11-2021</a:t>
            </a:fld>
            <a:endParaRPr lang="en-IN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4C169EC4-9A02-4A0F-BC04-77EB47F1F978}" type="slidenum">
              <a:rPr lang="en-IN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2170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2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emf"/><Relationship Id="rId4" Type="http://schemas.openxmlformats.org/officeDocument/2006/relationships/customXml" Target="../ink/ink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customXml" Target="../ink/ink34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6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blog.hubspot.com/marketing/types-of-graphs-for-data-visualization#sm.000vodl7ch6rf7e112a2q13r9cno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Interpretation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 Box 11"/>
          <p:cNvSpPr txBox="1">
            <a:spLocks noChangeArrowheads="1"/>
          </p:cNvSpPr>
          <p:nvPr/>
        </p:nvSpPr>
        <p:spPr bwMode="auto">
          <a:xfrm>
            <a:off x="7574275" y="6211888"/>
            <a:ext cx="1569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Febin.A.Vahab</a:t>
            </a:r>
            <a:endParaRPr lang="en-IN" altLang="en-US" sz="18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9560" y="915120"/>
              <a:ext cx="8392680" cy="5591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20" y="903600"/>
                <a:ext cx="8410680" cy="56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9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023" y="1671345"/>
            <a:ext cx="6172200" cy="990600"/>
          </a:xfrm>
        </p:spPr>
        <p:txBody>
          <a:bodyPr/>
          <a:lstStyle/>
          <a:p>
            <a:pPr marL="0" indent="0"/>
            <a:r>
              <a:rPr lang="en-US" dirty="0" smtClean="0"/>
              <a:t>Page Views: </a:t>
            </a:r>
          </a:p>
          <a:p>
            <a:pPr marL="0" indent="0"/>
            <a:r>
              <a:rPr lang="en-US" sz="7200" dirty="0" smtClean="0"/>
              <a:t>10,267</a:t>
            </a:r>
            <a:endParaRPr lang="en-IN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err="1" smtClean="0"/>
              <a:t>Textuals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53" y="1509712"/>
            <a:ext cx="3495675" cy="491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84" y="2209800"/>
            <a:ext cx="3016116" cy="1797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840" y="1436760"/>
              <a:ext cx="8908200" cy="4961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00" y="1426680"/>
                <a:ext cx="8923320" cy="49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3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err="1" smtClean="0"/>
              <a:t>Textuals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5791200" cy="44619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86280" y="5148000"/>
              <a:ext cx="4708440" cy="302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640" y="5136480"/>
                <a:ext cx="4727520" cy="3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12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077200" cy="1143000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WHO statistics as per 24</a:t>
            </a:r>
            <a:r>
              <a:rPr lang="en-IN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November,2021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3371850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32" y="4277474"/>
            <a:ext cx="2724150" cy="11049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2084" y="5973673"/>
            <a:ext cx="8763000" cy="33020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Globally, as of 6:21pm CET, 26 November 2021,reported to WHO. As of 24 November 2021, a total of 7,702,859,718 vaccine doses have been administered.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345480" y="2042280"/>
              <a:ext cx="382680" cy="3000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280" y="2032920"/>
                <a:ext cx="399600" cy="30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6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Tables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533525"/>
            <a:ext cx="4133850" cy="37909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54400" y="884160"/>
              <a:ext cx="6788160" cy="4643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320" y="873360"/>
                <a:ext cx="6809040" cy="46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1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Tables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543"/>
            <a:ext cx="3429000" cy="237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479" y="1464302"/>
            <a:ext cx="3245841" cy="2185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703174"/>
            <a:ext cx="4026148" cy="2798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183040" y="1311120"/>
              <a:ext cx="2728080" cy="5012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4760" y="1301760"/>
                <a:ext cx="2744280" cy="50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7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Heat Maps</a:t>
            </a:r>
            <a:endParaRPr lang="en-IN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52599"/>
            <a:ext cx="8434388" cy="4581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63600" y="387360"/>
              <a:ext cx="8426520" cy="5245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0" y="376560"/>
                <a:ext cx="8446320" cy="52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3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err="1" smtClean="0"/>
              <a:t>HeatMaps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19275"/>
            <a:ext cx="4010025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57400"/>
            <a:ext cx="4038600" cy="3248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225880" y="2097000"/>
              <a:ext cx="5434920" cy="742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7240" y="2086560"/>
                <a:ext cx="5453640" cy="7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6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Graphs interact with our </a:t>
            </a:r>
            <a:r>
              <a:rPr lang="en-US" dirty="0"/>
              <a:t>visual </a:t>
            </a:r>
            <a:r>
              <a:rPr lang="en-US" dirty="0" smtClean="0"/>
              <a:t>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Faster at processing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oints, lines</a:t>
            </a:r>
            <a:r>
              <a:rPr lang="en-US" dirty="0"/>
              <a:t>, bars, and area</a:t>
            </a:r>
          </a:p>
          <a:p>
            <a:pPr marL="0" indent="0"/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4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43000" y="3200400"/>
            <a:ext cx="6324600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IN" dirty="0" smtClean="0"/>
              <a:t>RECAP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6" y="1295400"/>
            <a:ext cx="4803322" cy="3280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59" y="3152316"/>
            <a:ext cx="4506641" cy="31019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93720" y="353160"/>
              <a:ext cx="5963400" cy="4538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6880" y="343440"/>
                <a:ext cx="5978160" cy="45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8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0"/>
            <a:ext cx="4800600" cy="46663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9280" y="834840"/>
              <a:ext cx="3162600" cy="4410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920" y="825480"/>
                <a:ext cx="3180240" cy="44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1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36" y="1573772"/>
            <a:ext cx="5163127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673785"/>
            <a:ext cx="1685925" cy="1933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11480" y="522360"/>
              <a:ext cx="8200800" cy="348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200" y="511560"/>
                <a:ext cx="8220960" cy="35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7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" y="1828800"/>
            <a:ext cx="6075594" cy="3276600"/>
          </a:xfrm>
          <a:prstGeom prst="rect">
            <a:avLst/>
          </a:prstGeom>
        </p:spPr>
      </p:pic>
      <p:pic>
        <p:nvPicPr>
          <p:cNvPr id="2050" name="Picture 2" descr="A square or circle looks smaller than a triangle or cross printed with the same amount of area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74" y="3467100"/>
            <a:ext cx="2362248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498920" y="1862640"/>
              <a:ext cx="1049040" cy="516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9200" y="1851840"/>
                <a:ext cx="1068480" cy="5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4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83518"/>
            <a:ext cx="9067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7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 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55006"/>
            <a:ext cx="7961518" cy="381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266600" y="1269000"/>
              <a:ext cx="1762920" cy="60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5800" y="1258560"/>
                <a:ext cx="1781280" cy="6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6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75223"/>
            <a:ext cx="4343400" cy="4369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752600"/>
            <a:ext cx="15716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Exercise-Bubble 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" y="1724851"/>
            <a:ext cx="8554212" cy="46906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230520" y="819720"/>
              <a:ext cx="2688480" cy="1906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600" y="810720"/>
                <a:ext cx="2706120" cy="19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33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5505450" cy="3675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2480" y="755280"/>
              <a:ext cx="4938840" cy="482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560" y="744480"/>
                <a:ext cx="4956840" cy="48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7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626" y="1295399"/>
            <a:ext cx="2724150" cy="27294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776" y="1320088"/>
            <a:ext cx="3224212" cy="28765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995988" y="1295399"/>
            <a:ext cx="2995612" cy="28739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828720" y="322560"/>
              <a:ext cx="8177040" cy="4238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080" y="312120"/>
                <a:ext cx="8195040" cy="42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3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21468" y="2271163"/>
            <a:ext cx="8593931" cy="22615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Data Viz-</a:t>
            </a:r>
            <a:r>
              <a:rPr lang="en-IN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Definition,Objectives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Visualisation as a discovery tool(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Anscombe’s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Quartet)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Visualisation Objectives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62760" y="3085560"/>
              <a:ext cx="1802880" cy="93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4840" y="3074760"/>
                <a:ext cx="1821600" cy="9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80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81694"/>
            <a:ext cx="4781550" cy="4788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6" y="2999748"/>
            <a:ext cx="3343128" cy="734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08040" y="5903640"/>
              <a:ext cx="1147320" cy="79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440" y="5899320"/>
                <a:ext cx="1154520" cy="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97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447800"/>
            <a:ext cx="6677025" cy="44359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63960" y="2864160"/>
              <a:ext cx="306000" cy="1514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6400" y="2853360"/>
                <a:ext cx="324360" cy="15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1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Area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217"/>
            <a:ext cx="9144000" cy="41754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19720" y="252360"/>
              <a:ext cx="8030160" cy="5016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720" y="242280"/>
                <a:ext cx="8048160" cy="50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6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mtClean="0"/>
              <a:t>Stacked Area </a:t>
            </a:r>
            <a:r>
              <a:rPr lang="en-IN" dirty="0"/>
              <a:t>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305451"/>
            <a:ext cx="8014617" cy="48667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68560" y="294840"/>
              <a:ext cx="5224320" cy="539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800" y="285120"/>
                <a:ext cx="5240520" cy="54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37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Slope Graph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4602335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2269205"/>
            <a:ext cx="4314825" cy="4143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00240" y="153720"/>
              <a:ext cx="7730280" cy="5193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160" y="145080"/>
                <a:ext cx="7751520" cy="52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2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Slope Graph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381750" cy="37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BAR GRAPHS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707355"/>
            <a:ext cx="5091113" cy="4744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05200" y="228600"/>
              <a:ext cx="4579200" cy="6180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4760" y="219600"/>
                <a:ext cx="4594320" cy="62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6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Bars-Non Zero Base line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62" y="1752600"/>
            <a:ext cx="5119938" cy="38127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240" y="1364760"/>
              <a:ext cx="6633360" cy="4241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960" y="1353240"/>
                <a:ext cx="6651000" cy="42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1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Bars-Zero Base line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400"/>
            <a:ext cx="5334000" cy="38157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800400" y="1675440"/>
              <a:ext cx="2233440" cy="604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9600" y="1664640"/>
                <a:ext cx="2253960" cy="6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68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Lines and Bars-Zero Base line -1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676400"/>
            <a:ext cx="9656618" cy="3124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13640" y="2612160"/>
              <a:ext cx="4380480" cy="194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160" y="2606760"/>
                <a:ext cx="4396680" cy="19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5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 © 2019.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347"/>
            <a:ext cx="8069239" cy="2286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14617" y="3625515"/>
            <a:ext cx="5276566" cy="2057400"/>
          </a:xfrm>
          <a:prstGeom prst="wedgeRoundRectCallout">
            <a:avLst>
              <a:gd name="adj1" fmla="val -59445"/>
              <a:gd name="adj2" fmla="val -1004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Car Manufacturer</a:t>
            </a:r>
          </a:p>
          <a:p>
            <a:r>
              <a:rPr lang="en-US" sz="2700" b="1" spc="-113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DressMart</a:t>
            </a:r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Inc.</a:t>
            </a:r>
          </a:p>
          <a:p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Article from </a:t>
            </a:r>
            <a:r>
              <a:rPr lang="en-US" sz="2700" b="1" spc="-113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NewYork</a:t>
            </a:r>
            <a:r>
              <a:rPr lang="en-US" sz="2700" b="1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Times</a:t>
            </a:r>
            <a:endParaRPr lang="en-US" sz="27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Lines and Bars-Zero Base line-2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2257595"/>
            <a:ext cx="9372600" cy="3236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88120" y="3704760"/>
              <a:ext cx="2565360" cy="111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9480" y="3695040"/>
                <a:ext cx="2584440" cy="11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8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Lines and Bars-Zero Base line-3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2206"/>
            <a:ext cx="9296400" cy="27331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9960" y="2623680"/>
              <a:ext cx="4829400" cy="2240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520" y="2613960"/>
                <a:ext cx="4847400" cy="22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0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2097880"/>
            <a:ext cx="9633744" cy="2931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5200" y="2980800"/>
              <a:ext cx="6114240" cy="1771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920" y="2970720"/>
                <a:ext cx="6132600" cy="179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3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" y="1447800"/>
            <a:ext cx="476631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557337"/>
            <a:ext cx="3699093" cy="2500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267199"/>
            <a:ext cx="3349401" cy="22240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51400" y="334080"/>
              <a:ext cx="5711400" cy="3913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920" y="325080"/>
                <a:ext cx="5720760" cy="39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1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Vertical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93106"/>
            <a:ext cx="9393133" cy="29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Vertical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447801"/>
            <a:ext cx="5718422" cy="47243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49240" y="1291320"/>
              <a:ext cx="441360" cy="27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0960" y="1281600"/>
                <a:ext cx="4593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3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Vertical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35113"/>
            <a:ext cx="6440905" cy="46928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03920" y="3386160"/>
              <a:ext cx="5131800" cy="254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640" y="3377160"/>
                <a:ext cx="5149800" cy="25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1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Stacked Vertical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74" y="2133600"/>
            <a:ext cx="9172074" cy="34096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1880" y="976320"/>
              <a:ext cx="6047640" cy="507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960" y="968760"/>
                <a:ext cx="6066720" cy="50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2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Stacked Vertical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1656"/>
            <a:ext cx="7400925" cy="407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0680" y="3143520"/>
              <a:ext cx="2066760" cy="1669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680" y="3133440"/>
                <a:ext cx="2086920" cy="16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6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Stacked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35943"/>
            <a:ext cx="66865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 © 2019.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9" y="1167659"/>
            <a:ext cx="7317943" cy="35722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20315"/>
            <a:ext cx="6324600" cy="11430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Arial" charset="0"/>
              <a:buNone/>
              <a:defRPr/>
            </a:pPr>
            <a:r>
              <a:rPr lang="en-IN" sz="2800" spc="-113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Visualisation Context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" y="3031706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Summer Learning Programme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Clothing Retailer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DSE Electives</a:t>
            </a:r>
          </a:p>
          <a:p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Higher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3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Analyst</a:t>
            </a:r>
            <a:endParaRPr lang="en-IN" sz="2400" b="1" spc="-113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18840" y="1853640"/>
              <a:ext cx="2967840" cy="4184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480" y="1842480"/>
                <a:ext cx="2988360" cy="42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8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Waterfall chart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1433159"/>
            <a:ext cx="8742947" cy="54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 smtClean="0"/>
              <a:t>Horizontal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3" y="1981200"/>
            <a:ext cx="8908723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0" y="5638800"/>
            <a:ext cx="317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Order 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948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 smtClean="0"/>
              <a:t>Stacked Horizontal Bar charts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494295" cy="46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Choropleth </a:t>
            </a:r>
            <a:r>
              <a:rPr lang="en-IN" dirty="0" smtClean="0"/>
              <a:t>map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3421"/>
            <a:ext cx="7467600" cy="54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7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535112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b="1" dirty="0">
                <a:latin typeface="Sitka Display" panose="02000505000000020004" pitchFamily="2" charset="0"/>
                <a:cs typeface="Arial" pitchFamily="34" charset="0"/>
              </a:rPr>
              <a:t>Pie chart 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71" y="2262935"/>
            <a:ext cx="6796784" cy="390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9B0BBA3-2AAD-427D-B893-069081B6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68" y="689065"/>
            <a:ext cx="1212669" cy="12126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6674" y="1557337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b="1" dirty="0">
                <a:latin typeface="Sitka Display" panose="02000505000000020004" pitchFamily="2" charset="0"/>
                <a:cs typeface="Arial" pitchFamily="34" charset="0"/>
              </a:rPr>
              <a:t>Pie chart Example (with numbers)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18" y="2191484"/>
            <a:ext cx="7044625" cy="4026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13821D-BEA0-4D4D-94B1-1AA07632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68" y="689065"/>
            <a:ext cx="1212669" cy="12126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65AB8BE-3C78-42E7-966F-B74498FD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668" y="689065"/>
            <a:ext cx="1212669" cy="12126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19" y="1694346"/>
            <a:ext cx="4775854" cy="43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7063" y="16875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93914" y="16113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dirty="0">
                <a:cs typeface="Arial" pitchFamily="34" charset="0"/>
              </a:rPr>
              <a:t>     </a:t>
            </a:r>
            <a:r>
              <a:rPr lang="en-GB" sz="2600" b="1" dirty="0">
                <a:cs typeface="Arial" pitchFamily="34" charset="0"/>
              </a:rPr>
              <a:t> </a:t>
            </a:r>
            <a:r>
              <a:rPr lang="en-GB" sz="2600" b="1" dirty="0">
                <a:latin typeface="Sitka Display" panose="02000505000000020004" pitchFamily="2" charset="0"/>
                <a:cs typeface="Arial" pitchFamily="34" charset="0"/>
              </a:rPr>
              <a:t>Alternative to Pie chart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34644"/>
            <a:ext cx="6858000" cy="3880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65AB8BE-3C78-42E7-966F-B74498FD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68" y="689065"/>
            <a:ext cx="1212669" cy="12126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75531" y="1390591"/>
            <a:ext cx="69929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Sitka Display" panose="02000505000000020004" pitchFamily="2" charset="0"/>
                <a:cs typeface="Arial" pitchFamily="34" charset="0"/>
              </a:rPr>
              <a:t>3D Chart 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3" y="1932901"/>
            <a:ext cx="6605291" cy="4211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009CB7D-3360-41DE-9F21-1E075F32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744" y="743073"/>
            <a:ext cx="1162593" cy="11625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2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1" y="13716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GB" sz="2600" b="1" dirty="0">
                <a:latin typeface="Sitka Display" panose="02000505000000020004" pitchFamily="2" charset="0"/>
                <a:cs typeface="Arial" pitchFamily="34" charset="0"/>
              </a:rPr>
              <a:t>Dual Axis chart 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58922"/>
            <a:ext cx="5943600" cy="46561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90500" y="6424612"/>
            <a:ext cx="6286500" cy="5857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Knaflic</a:t>
            </a:r>
            <a:r>
              <a:rPr lang="en-US" dirty="0" smtClean="0"/>
              <a:t>, Cole. Storytelling With Data: © 2019.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1" y="-32084"/>
            <a:ext cx="8919412" cy="57470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8960" y="3968280"/>
              <a:ext cx="7491240" cy="162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320" y="3957120"/>
                <a:ext cx="7511040" cy="16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3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Sitka Display" panose="02000505000000020004" pitchFamily="2" charset="0"/>
                <a:cs typeface="Arial" pitchFamily="34" charset="0"/>
              </a:rPr>
              <a:t>Dual Axis chart Alternative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4" y="2123465"/>
            <a:ext cx="8452671" cy="4038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Graphs to be </a:t>
            </a:r>
            <a:r>
              <a:rPr lang="en-US" dirty="0" smtClean="0"/>
              <a:t>avoided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2133600"/>
            <a:ext cx="721722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/>
            <a:r>
              <a:rPr lang="en-IN" dirty="0"/>
              <a:t>Y</a:t>
            </a:r>
            <a:r>
              <a:rPr lang="en-IN" dirty="0" smtClean="0"/>
              <a:t>ou </a:t>
            </a:r>
            <a:r>
              <a:rPr lang="en-IN" dirty="0"/>
              <a:t>just </a:t>
            </a:r>
            <a:r>
              <a:rPr lang="en-IN" dirty="0" smtClean="0"/>
              <a:t>completed </a:t>
            </a:r>
            <a:r>
              <a:rPr lang="en-US" dirty="0" smtClean="0"/>
              <a:t>a </a:t>
            </a:r>
            <a:r>
              <a:rPr lang="en-US" dirty="0"/>
              <a:t>pilot summer program on science aimed at improving </a:t>
            </a:r>
            <a:r>
              <a:rPr lang="en-US" dirty="0" smtClean="0"/>
              <a:t>perceptions of </a:t>
            </a:r>
            <a:r>
              <a:rPr lang="en-US" dirty="0"/>
              <a:t>the field among 2nd and 3rd grade elementary </a:t>
            </a:r>
            <a:r>
              <a:rPr lang="en-US" dirty="0" smtClean="0"/>
              <a:t>children. You </a:t>
            </a:r>
            <a:r>
              <a:rPr lang="en-US" dirty="0"/>
              <a:t>conducted a survey going into the program and at the end </a:t>
            </a:r>
            <a:r>
              <a:rPr lang="en-US" dirty="0" smtClean="0"/>
              <a:t>of the </a:t>
            </a:r>
            <a:r>
              <a:rPr lang="en-US" dirty="0"/>
              <a:t>program, and want to use this data as evidence of the </a:t>
            </a:r>
            <a:r>
              <a:rPr lang="en-US" dirty="0" smtClean="0"/>
              <a:t>success of </a:t>
            </a:r>
            <a:r>
              <a:rPr lang="en-US" dirty="0"/>
              <a:t>the pilot program in your request for future funding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Alternative to pie chart case study-</a:t>
            </a:r>
          </a:p>
          <a:p>
            <a:r>
              <a:rPr lang="en-US" dirty="0" smtClean="0"/>
              <a:t>Summer Learning </a:t>
            </a:r>
            <a:r>
              <a:rPr lang="en-US" dirty="0" err="1" smtClean="0"/>
              <a:t>Programme</a:t>
            </a:r>
            <a:r>
              <a:rPr lang="en-US" dirty="0" smtClean="0"/>
              <a:t>-Revisited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Alternative to pie chart case study-</a:t>
            </a:r>
          </a:p>
          <a:p>
            <a:r>
              <a:rPr lang="en-US" dirty="0"/>
              <a:t>Summer Learning </a:t>
            </a:r>
            <a:r>
              <a:rPr lang="en-US" dirty="0" err="1"/>
              <a:t>Programme</a:t>
            </a:r>
            <a:r>
              <a:rPr lang="en-US" dirty="0"/>
              <a:t>-Revisited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676400"/>
            <a:ext cx="7700963" cy="37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Summer Learning </a:t>
            </a:r>
            <a:r>
              <a:rPr lang="en-US" dirty="0" err="1"/>
              <a:t>Programme</a:t>
            </a:r>
            <a:r>
              <a:rPr lang="en-US" dirty="0"/>
              <a:t>-Alternative </a:t>
            </a:r>
            <a:r>
              <a:rPr lang="en-US" dirty="0" smtClean="0"/>
              <a:t>#1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905000"/>
            <a:ext cx="66103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Summer Learning </a:t>
            </a:r>
            <a:r>
              <a:rPr lang="en-US" dirty="0" err="1"/>
              <a:t>Programme</a:t>
            </a:r>
            <a:r>
              <a:rPr lang="en-US" dirty="0"/>
              <a:t>-Alternative </a:t>
            </a:r>
            <a:r>
              <a:rPr lang="en-US" dirty="0" smtClean="0"/>
              <a:t>#2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162800" cy="4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Summer Learning </a:t>
            </a:r>
            <a:r>
              <a:rPr lang="en-US" dirty="0" err="1"/>
              <a:t>Programme</a:t>
            </a:r>
            <a:r>
              <a:rPr lang="en-US" dirty="0"/>
              <a:t>--</a:t>
            </a:r>
            <a:r>
              <a:rPr lang="en-US" dirty="0" smtClean="0"/>
              <a:t>Alternative #3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1524000"/>
            <a:ext cx="808620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Summer Learning </a:t>
            </a:r>
            <a:r>
              <a:rPr lang="en-US" dirty="0" err="1"/>
              <a:t>Programme</a:t>
            </a:r>
            <a:r>
              <a:rPr lang="en-US" dirty="0"/>
              <a:t>-Alternative </a:t>
            </a:r>
            <a:r>
              <a:rPr lang="en-US" dirty="0" smtClean="0"/>
              <a:t>#4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696200" cy="503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Case Study 1-New Client Tier Share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561898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breakdown of new clients by tier for the recent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year. Explore the different visuals that can be used for the data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71702"/>
              </p:ext>
            </p:extLst>
          </p:nvPr>
        </p:nvGraphicFramePr>
        <p:xfrm>
          <a:off x="4114800" y="30432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0432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3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pPr marL="0" indent="9525"/>
            <a:r>
              <a:rPr lang="en-US" dirty="0"/>
              <a:t>The following shows the number of meals served </a:t>
            </a:r>
            <a:r>
              <a:rPr lang="en-US" dirty="0" smtClean="0"/>
              <a:t>each year as part </a:t>
            </a:r>
            <a:r>
              <a:rPr lang="en-US" dirty="0"/>
              <a:t>of a corporate giving program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Case Study 2-Discuss in Canvas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3124200" y="6477798"/>
            <a:ext cx="2133600" cy="365125"/>
          </a:xfrm>
        </p:spPr>
        <p:txBody>
          <a:bodyPr/>
          <a:lstStyle/>
          <a:p>
            <a:fld id="{DB1C2494-8932-4549-9EEA-B787E7A0F25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119563" cy="3412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600" y="3643899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004A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400" dirty="0">
                <a:solidFill>
                  <a:srgbClr val="004A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mapping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second column of values.</a:t>
            </a:r>
          </a:p>
          <a:p>
            <a:r>
              <a:rPr lang="en-US" sz="2400" dirty="0">
                <a:solidFill>
                  <a:srgbClr val="004A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bar graph.</a:t>
            </a:r>
          </a:p>
          <a:p>
            <a:r>
              <a:rPr lang="en-US" sz="2400" dirty="0">
                <a:solidFill>
                  <a:srgbClr val="004A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line graph.</a:t>
            </a:r>
          </a:p>
          <a:p>
            <a:r>
              <a:rPr lang="en-US" sz="2400" dirty="0">
                <a:solidFill>
                  <a:srgbClr val="004A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visuals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you’ve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do you like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best? Why?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3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20315"/>
            <a:ext cx="6324600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IN" dirty="0" smtClean="0"/>
              <a:t>SESSION 3 -PLAN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kern="50" dirty="0">
                <a:ea typeface="Times New Roman" panose="02020603050405020304" pitchFamily="18" charset="0"/>
              </a:rPr>
              <a:t>Choosing an effective Visual </a:t>
            </a:r>
          </a:p>
          <a:p>
            <a:pPr lv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kern="50" dirty="0">
                <a:ea typeface="Times New Roman" panose="02020603050405020304" pitchFamily="18" charset="0"/>
              </a:rPr>
              <a:t>Gestalt Principles of Visual Perception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6760" y="3229200"/>
              <a:ext cx="5331960" cy="775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480" y="3218400"/>
                <a:ext cx="5349240" cy="7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240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u="sng" dirty="0" smtClean="0">
                <a:solidFill>
                  <a:srgbClr val="C00000"/>
                </a:solidFill>
              </a:rPr>
              <a:t>Univariate Analysis</a:t>
            </a:r>
          </a:p>
          <a:p>
            <a:r>
              <a:rPr lang="en-IN" b="1" dirty="0" smtClean="0"/>
              <a:t>Continuous variable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dirty="0"/>
              <a:t>Histogram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dirty="0"/>
              <a:t>Box plot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u="sng" dirty="0"/>
          </a:p>
          <a:p>
            <a:pPr marL="0" indent="0"/>
            <a:r>
              <a:rPr lang="en-IN" b="1" dirty="0" smtClean="0"/>
              <a:t>Categorical Variable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dirty="0"/>
              <a:t>Table – Count/Count%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dirty="0"/>
              <a:t>Bar Chart</a:t>
            </a:r>
          </a:p>
          <a:p>
            <a:pPr marL="0" indent="0"/>
            <a:endParaRPr lang="en-IN" b="1" u="sng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Visualisation for Data Mining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55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u="sng" dirty="0" smtClean="0">
                <a:solidFill>
                  <a:srgbClr val="C00000"/>
                </a:solidFill>
              </a:rPr>
              <a:t>Bivariate Analysis</a:t>
            </a:r>
          </a:p>
          <a:p>
            <a:r>
              <a:rPr lang="en-IN" b="1" dirty="0" smtClean="0"/>
              <a:t>Continuous Vs Continuous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dirty="0" smtClean="0"/>
              <a:t>Scatter </a:t>
            </a:r>
            <a:r>
              <a:rPr lang="en-IN" dirty="0"/>
              <a:t>plot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u="sng" dirty="0"/>
          </a:p>
          <a:p>
            <a:pPr marL="0" indent="0"/>
            <a:r>
              <a:rPr lang="en-IN" b="1" dirty="0" smtClean="0"/>
              <a:t>Categorical Vs Categorical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Two way table of count/count%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Stacked column </a:t>
            </a:r>
            <a:r>
              <a:rPr lang="en-US" dirty="0" smtClean="0"/>
              <a:t>chart</a:t>
            </a:r>
          </a:p>
          <a:p>
            <a:pPr marL="0" indent="0" fontAlgn="base"/>
            <a:endParaRPr lang="en-US" dirty="0"/>
          </a:p>
          <a:p>
            <a:r>
              <a:rPr lang="en-IN" b="1" dirty="0"/>
              <a:t>Categorical vs Continuous</a:t>
            </a:r>
            <a:endParaRPr lang="en-IN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dirty="0"/>
              <a:t>Box Plot</a:t>
            </a:r>
          </a:p>
          <a:p>
            <a:pPr marL="0" indent="0" fontAlgn="base"/>
            <a:endParaRPr lang="en-US" dirty="0"/>
          </a:p>
          <a:p>
            <a:pPr marL="0" indent="0"/>
            <a:endParaRPr lang="en-IN" b="1" u="sng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Visualisation for Data Mining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8705" y="1475845"/>
            <a:ext cx="8229600" cy="4525963"/>
          </a:xfrm>
        </p:spPr>
        <p:txBody>
          <a:bodyPr/>
          <a:lstStyle/>
          <a:p>
            <a:r>
              <a:rPr lang="en-IN" b="1" dirty="0"/>
              <a:t>Visualizing Outlier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Box plot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Scatter </a:t>
            </a:r>
            <a:r>
              <a:rPr lang="en-IN" dirty="0"/>
              <a:t>plot</a:t>
            </a:r>
          </a:p>
          <a:p>
            <a:endParaRPr lang="en-US" dirty="0"/>
          </a:p>
          <a:p>
            <a:pPr marL="0" indent="0"/>
            <a:endParaRPr lang="en-IN" b="1" u="sng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Visualisation for Data Mining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467868"/>
            <a:ext cx="3402596" cy="2505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4" y="3434771"/>
            <a:ext cx="3634119" cy="2567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38" y="4184872"/>
            <a:ext cx="3421062" cy="25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3505200" cy="4525963"/>
          </a:xfrm>
        </p:spPr>
        <p:txBody>
          <a:bodyPr/>
          <a:lstStyle/>
          <a:p>
            <a:pPr algn="just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en-US" sz="1800" b="1" dirty="0"/>
              <a:t>Five-number summary</a:t>
            </a:r>
            <a:r>
              <a:rPr lang="en-US" altLang="en-US" sz="1800" dirty="0"/>
              <a:t> of a distribution</a:t>
            </a:r>
          </a:p>
          <a:p>
            <a:pPr lvl="1" algn="just">
              <a:spcBef>
                <a:spcPts val="0"/>
              </a:spcBef>
              <a:defRPr/>
            </a:pPr>
            <a:r>
              <a:rPr lang="en-US" altLang="en-US" sz="1800" dirty="0"/>
              <a:t>Minimum, Q1, Median, Q3, Maximum</a:t>
            </a:r>
          </a:p>
          <a:p>
            <a:pPr algn="just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en-US" sz="1800" b="1" dirty="0"/>
              <a:t>Boxplot</a:t>
            </a:r>
          </a:p>
          <a:p>
            <a:pPr marL="444500" lvl="1" indent="-444500" algn="just">
              <a:spcBef>
                <a:spcPts val="0"/>
              </a:spcBef>
              <a:defRPr/>
            </a:pPr>
            <a:r>
              <a:rPr lang="en-US" altLang="en-US" sz="1800" dirty="0"/>
              <a:t>Data is represented with a box</a:t>
            </a:r>
          </a:p>
          <a:p>
            <a:pPr marL="444500" lvl="1" indent="-444500" algn="just">
              <a:spcBef>
                <a:spcPts val="0"/>
              </a:spcBef>
              <a:defRPr/>
            </a:pPr>
            <a:r>
              <a:rPr lang="en-US" altLang="en-US" sz="1800" dirty="0"/>
              <a:t>The ends of the box are at the first and third quartiles, i.e., the height of the box is IQR</a:t>
            </a:r>
          </a:p>
          <a:p>
            <a:pPr marL="444500" lvl="1" indent="-444500" algn="just">
              <a:spcBef>
                <a:spcPts val="0"/>
              </a:spcBef>
              <a:defRPr/>
            </a:pPr>
            <a:r>
              <a:rPr lang="en-US" altLang="en-US" sz="1800" dirty="0"/>
              <a:t>The median is marked by a line within the box</a:t>
            </a:r>
          </a:p>
          <a:p>
            <a:pPr marL="444500" lvl="1" indent="-444500" algn="just">
              <a:spcBef>
                <a:spcPts val="0"/>
              </a:spcBef>
              <a:defRPr/>
            </a:pPr>
            <a:r>
              <a:rPr lang="en-US" altLang="en-US" sz="1800" dirty="0"/>
              <a:t>Whiskers: two lines outside the box extended to Minimum and Maximum</a:t>
            </a:r>
          </a:p>
          <a:p>
            <a:pPr marL="444500" lvl="1" indent="-444500" algn="just">
              <a:spcBef>
                <a:spcPts val="0"/>
              </a:spcBef>
              <a:defRPr/>
            </a:pPr>
            <a:r>
              <a:rPr lang="en-US" altLang="en-US" sz="1800" dirty="0"/>
              <a:t>Outliers: points beyond a specified outlier threshold, plotted individually</a:t>
            </a:r>
          </a:p>
          <a:p>
            <a:pPr>
              <a:defRPr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Boxplot Analysis</a:t>
            </a:r>
            <a:endParaRPr lang="en-IN" dirty="0"/>
          </a:p>
        </p:txBody>
      </p:sp>
      <p:pic>
        <p:nvPicPr>
          <p:cNvPr id="317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09800"/>
            <a:ext cx="48768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3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00200"/>
            <a:ext cx="2647950" cy="3657600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Histograms</a:t>
            </a:r>
            <a:endParaRPr lang="en-IN" dirty="0"/>
          </a:p>
        </p:txBody>
      </p:sp>
      <p:pic>
        <p:nvPicPr>
          <p:cNvPr id="327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124075"/>
            <a:ext cx="53435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Scatterplot</a:t>
            </a:r>
            <a:endParaRPr lang="en-IN" dirty="0"/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438400"/>
            <a:ext cx="598646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588" y="2438400"/>
            <a:ext cx="2647950" cy="3657600"/>
          </a:xfrm>
        </p:spPr>
      </p:pic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87363" y="1447800"/>
            <a:ext cx="82534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Determining if there </a:t>
            </a:r>
            <a:r>
              <a:rPr lang="en-US" altLang="en-US" sz="200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appears to be a relationship, pattern, or trend between two numeric attributes</a:t>
            </a:r>
            <a:endParaRPr lang="en-IN" altLang="en-US" sz="2000">
              <a:latin typeface="Times New Roman" panose="02020603050405020304" pitchFamily="18" charset="0"/>
              <a:ea typeface="Microsoft Himalaya" panose="01010100010101010101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Table-Count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5" y="1828799"/>
            <a:ext cx="7571875" cy="132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350113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Two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way table showing movie preferences.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94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err="1" smtClean="0"/>
              <a:t>Discuss:When</a:t>
            </a:r>
            <a:r>
              <a:rPr lang="en-IN" dirty="0" smtClean="0"/>
              <a:t> to use Log scale in Visualisations?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70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838" lvl="1" indent="0" algn="just">
              <a:buClr>
                <a:srgbClr val="101141"/>
              </a:buClr>
              <a:buNone/>
            </a:pPr>
            <a:r>
              <a:rPr lang="en-US" sz="2400" dirty="0" smtClean="0"/>
              <a:t>T1:</a:t>
            </a:r>
          </a:p>
          <a:p>
            <a:pPr marL="96838" lvl="1" indent="0" algn="just">
              <a:buClr>
                <a:srgbClr val="101141"/>
              </a:buClr>
              <a:buNone/>
            </a:pPr>
            <a:r>
              <a:rPr lang="en-US" sz="2400" dirty="0" smtClean="0"/>
              <a:t>Data </a:t>
            </a:r>
            <a:r>
              <a:rPr lang="en-US" sz="2400" dirty="0"/>
              <a:t>Visualisation : A Successful Design Process By Andy Kirk </a:t>
            </a:r>
          </a:p>
          <a:p>
            <a:pPr marL="1371600" lvl="2" indent="-457200" algn="just" eaLnBrk="1" hangingPunct="1"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dirty="0"/>
              <a:t>Chapter 5: Taxonomy of Data Visualization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Self-Reading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0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References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1936" y="1391096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914400" lvl="1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Knaflic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Cole. Storytelling With Data: A Data Visualization Guide for Business Professionals, Wiley, 2015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an effective visual.</a:t>
            </a:r>
          </a:p>
          <a:p>
            <a:pPr lvl="2" eaLnBrk="1" hangingPunct="1">
              <a:spcBef>
                <a:spcPct val="20000"/>
              </a:spcBef>
              <a:buClr>
                <a:srgbClr val="101141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ct val="20000"/>
              </a:spcBef>
              <a:buClr>
                <a:srgbClr val="101141"/>
              </a:buClr>
            </a:pPr>
            <a:endParaRPr lang="en-US" sz="2000" dirty="0">
              <a:cs typeface="Arial" pitchFamily="34" charset="0"/>
              <a:hlinkClick r:id="rId2"/>
            </a:endParaRPr>
          </a:p>
          <a:p>
            <a:pPr lvl="2" eaLnBrk="1" hangingPunct="1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25556B8-E2C2-4065-B7E2-BE54F295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857696"/>
            <a:ext cx="1699444" cy="106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Comparing categorical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Assessing </a:t>
            </a:r>
            <a:r>
              <a:rPr lang="en-US" sz="3200" dirty="0"/>
              <a:t>hierarchies and part-of-a-whole relationships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Showing </a:t>
            </a:r>
            <a:r>
              <a:rPr lang="en-US" sz="3200" dirty="0"/>
              <a:t>changes over </a:t>
            </a:r>
            <a:r>
              <a:rPr lang="en-US" sz="3200" dirty="0" smtClean="0"/>
              <a:t>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Plotting connections </a:t>
            </a:r>
            <a:r>
              <a:rPr lang="en-US" sz="3200" dirty="0" smtClean="0"/>
              <a:t>and relationships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Mapping </a:t>
            </a:r>
            <a:r>
              <a:rPr lang="en-US" sz="3200" dirty="0"/>
              <a:t>geo-spatial </a:t>
            </a:r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Taxonomy of Data Visualisation Methods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8680" y="660600"/>
              <a:ext cx="8076960" cy="4538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960" y="650880"/>
                <a:ext cx="8092080" cy="45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9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564310" cy="68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3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-4011"/>
            <a:ext cx="6607209" cy="438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221411"/>
            <a:ext cx="2819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5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09700" y="2857500"/>
            <a:ext cx="6324600" cy="11430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/>
              <a:t>Thank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</a:t>
            </a:r>
            <a:r>
              <a:rPr lang="en-US" dirty="0" smtClean="0"/>
              <a:t>rimary </a:t>
            </a:r>
            <a:r>
              <a:rPr lang="en-US" dirty="0"/>
              <a:t>communication purpose of each method</a:t>
            </a:r>
          </a:p>
          <a:p>
            <a:r>
              <a:rPr lang="en-IN" dirty="0" smtClean="0"/>
              <a:t>classification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6448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10757</TotalTime>
  <Words>854</Words>
  <Application>Microsoft Office PowerPoint</Application>
  <PresentationFormat>On-screen Show (4:3)</PresentationFormat>
  <Paragraphs>262</Paragraphs>
  <Slides>82</Slides>
  <Notes>7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SimSun</vt:lpstr>
      <vt:lpstr>Arial</vt:lpstr>
      <vt:lpstr>Calibri</vt:lpstr>
      <vt:lpstr>Calibri Light</vt:lpstr>
      <vt:lpstr>Cambria</vt:lpstr>
      <vt:lpstr>Microsoft Himalaya</vt:lpstr>
      <vt:lpstr>Sitka Display</vt:lpstr>
      <vt:lpstr>Symbol</vt:lpstr>
      <vt:lpstr>Times New Roman</vt:lpstr>
      <vt:lpstr>Wingdings</vt:lpstr>
      <vt:lpstr>Office Theme</vt:lpstr>
      <vt:lpstr>1_Office Theme</vt:lpstr>
      <vt:lpstr>Presentation</vt:lpstr>
      <vt:lpstr>Data Visualization &amp;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HP</cp:lastModifiedBy>
  <cp:revision>669</cp:revision>
  <cp:lastPrinted>2019-11-06T05:56:44Z</cp:lastPrinted>
  <dcterms:created xsi:type="dcterms:W3CDTF">2011-09-14T09:42:05Z</dcterms:created>
  <dcterms:modified xsi:type="dcterms:W3CDTF">2021-11-28T12:45:24Z</dcterms:modified>
</cp:coreProperties>
</file>